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1" r:id="rId3"/>
    <p:sldId id="262" r:id="rId4"/>
    <p:sldId id="263" r:id="rId5"/>
    <p:sldId id="265" r:id="rId6"/>
    <p:sldId id="277" r:id="rId7"/>
    <p:sldId id="276" r:id="rId8"/>
    <p:sldId id="264" r:id="rId9"/>
    <p:sldId id="280" r:id="rId10"/>
    <p:sldId id="278" r:id="rId11"/>
    <p:sldId id="279" r:id="rId12"/>
    <p:sldId id="281" r:id="rId13"/>
    <p:sldId id="266" r:id="rId14"/>
    <p:sldId id="275" r:id="rId15"/>
    <p:sldId id="267" r:id="rId16"/>
    <p:sldId id="284" r:id="rId17"/>
    <p:sldId id="285" r:id="rId18"/>
    <p:sldId id="287" r:id="rId19"/>
    <p:sldId id="272" r:id="rId20"/>
    <p:sldId id="274" r:id="rId21"/>
    <p:sldId id="270" r:id="rId22"/>
    <p:sldId id="282" r:id="rId23"/>
    <p:sldId id="283" r:id="rId24"/>
    <p:sldId id="273" r:id="rId25"/>
    <p:sldId id="288" r:id="rId26"/>
    <p:sldId id="268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AC5AF-E4BA-D04C-4162-0CAF83CD36FD}" v="96" dt="2023-05-23T17:08:37.611"/>
    <p1510:client id="{1B53F1C4-2DF1-B1CF-35B3-E45D842FBBA5}" v="353" dt="2023-05-23T23:30:48.660"/>
    <p1510:client id="{1F7F943B-F329-F3DB-1544-0AC30128AC78}" v="159" dt="2023-05-25T00:48:23.420"/>
    <p1510:client id="{2EA1F03A-5D72-4B37-9EC2-A347E6814C3A}" v="462" dt="2023-05-22T00:31:31.430"/>
    <p1510:client id="{32AA70DD-AD75-7557-DC70-A5CE46FFDCE7}" v="1" dt="2023-05-23T17:13:29.876"/>
    <p1510:client id="{436901E6-141F-B998-D7B5-CB382EA9DD7B}" v="65" dt="2023-05-24T00:19:47.284"/>
    <p1510:client id="{4A0F0725-07AB-DDB3-9AD9-6D8C2C1B145A}" v="11" dt="2023-05-24T00:25:07.213"/>
    <p1510:client id="{4F3CE1CA-F47A-A964-6D17-9AF6DD62AEBD}" v="91" dt="2023-05-21T23:38:31.355"/>
    <p1510:client id="{587E8226-A3FE-18BB-062A-754E35C857E5}" v="275" dt="2023-05-24T16:05:55.113"/>
    <p1510:client id="{6CFE2CE4-7372-DD28-0CA8-B3E48023E822}" v="865" dt="2023-05-23T20:04:29.814"/>
    <p1510:client id="{6F64FC03-74DD-49DB-C3EE-E0262423F9B3}" v="43" dt="2023-05-23T17:00:19.985"/>
    <p1510:client id="{9AADBD2B-F919-E46E-3642-6CA3576F0D55}" v="85" dt="2023-05-22T02:26:32.794"/>
    <p1510:client id="{A5BA1BD4-8579-C5A9-2311-9435254707F4}" v="301" dt="2023-05-22T22:25:18.298"/>
    <p1510:client id="{C41DF9A9-0FB7-D9C9-38B5-038FAD17AF5C}" v="180" dt="2023-05-23T04:27:34.451"/>
    <p1510:client id="{D8AA1E66-8E54-5AC9-0792-68929AF318F9}" v="37" dt="2023-05-23T15:45:03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a2b8b4b0e72db4f375223d8758e07509140e9c1504c46758d510ab872bf6fea::" providerId="AD" clId="Web-{6F64FC03-74DD-49DB-C3EE-E0262423F9B3}"/>
    <pc:docChg chg="addSld modSld">
      <pc:chgData name="Guest User" userId="S::urn:spo:anon#9a2b8b4b0e72db4f375223d8758e07509140e9c1504c46758d510ab872bf6fea::" providerId="AD" clId="Web-{6F64FC03-74DD-49DB-C3EE-E0262423F9B3}" dt="2023-05-23T17:00:19.985" v="38" actId="14100"/>
      <pc:docMkLst>
        <pc:docMk/>
      </pc:docMkLst>
      <pc:sldChg chg="modSp">
        <pc:chgData name="Guest User" userId="S::urn:spo:anon#9a2b8b4b0e72db4f375223d8758e07509140e9c1504c46758d510ab872bf6fea::" providerId="AD" clId="Web-{6F64FC03-74DD-49DB-C3EE-E0262423F9B3}" dt="2023-05-23T17:00:19.985" v="38" actId="14100"/>
        <pc:sldMkLst>
          <pc:docMk/>
          <pc:sldMk cId="424310150" sldId="283"/>
        </pc:sldMkLst>
        <pc:picChg chg="mod">
          <ac:chgData name="Guest User" userId="S::urn:spo:anon#9a2b8b4b0e72db4f375223d8758e07509140e9c1504c46758d510ab872bf6fea::" providerId="AD" clId="Web-{6F64FC03-74DD-49DB-C3EE-E0262423F9B3}" dt="2023-05-23T17:00:19.985" v="38" actId="14100"/>
          <ac:picMkLst>
            <pc:docMk/>
            <pc:sldMk cId="424310150" sldId="283"/>
            <ac:picMk id="6" creationId="{AC8B32DC-7778-B7DD-0CA5-5156A2808F45}"/>
          </ac:picMkLst>
        </pc:picChg>
      </pc:sldChg>
      <pc:sldChg chg="addSp delSp modSp add mod replId setBg">
        <pc:chgData name="Guest User" userId="S::urn:spo:anon#9a2b8b4b0e72db4f375223d8758e07509140e9c1504c46758d510ab872bf6fea::" providerId="AD" clId="Web-{6F64FC03-74DD-49DB-C3EE-E0262423F9B3}" dt="2023-05-23T16:48:50.595" v="13" actId="14100"/>
        <pc:sldMkLst>
          <pc:docMk/>
          <pc:sldMk cId="2881701043" sldId="284"/>
        </pc:sldMkLst>
        <pc:spChg chg="del">
          <ac:chgData name="Guest User" userId="S::urn:spo:anon#9a2b8b4b0e72db4f375223d8758e07509140e9c1504c46758d510ab872bf6fea::" providerId="AD" clId="Web-{6F64FC03-74DD-49DB-C3EE-E0262423F9B3}" dt="2023-05-23T14:47:36.554" v="4"/>
          <ac:spMkLst>
            <pc:docMk/>
            <pc:sldMk cId="2881701043" sldId="284"/>
            <ac:spMk id="3" creationId="{7D64CA9E-79B0-3790-54F5-F5E19DB99612}"/>
          </ac:spMkLst>
        </pc:spChg>
        <pc:spChg chg="mod">
          <ac:chgData name="Guest User" userId="S::urn:spo:anon#9a2b8b4b0e72db4f375223d8758e07509140e9c1504c46758d510ab872bf6fea::" providerId="AD" clId="Web-{6F64FC03-74DD-49DB-C3EE-E0262423F9B3}" dt="2023-05-23T16:48:37.579" v="10" actId="1076"/>
          <ac:spMkLst>
            <pc:docMk/>
            <pc:sldMk cId="2881701043" sldId="284"/>
            <ac:spMk id="4" creationId="{00000000-0000-0000-0000-000000000000}"/>
          </ac:spMkLst>
        </pc:spChg>
        <pc:spChg chg="add del">
          <ac:chgData name="Guest User" userId="S::urn:spo:anon#9a2b8b4b0e72db4f375223d8758e07509140e9c1504c46758d510ab872bf6fea::" providerId="AD" clId="Web-{6F64FC03-74DD-49DB-C3EE-E0262423F9B3}" dt="2023-05-23T16:48:32.079" v="9"/>
          <ac:spMkLst>
            <pc:docMk/>
            <pc:sldMk cId="2881701043" sldId="284"/>
            <ac:spMk id="9" creationId="{F13C74B1-5B17-4795-BED0-7140497B445A}"/>
          </ac:spMkLst>
        </pc:spChg>
        <pc:spChg chg="add del">
          <ac:chgData name="Guest User" userId="S::urn:spo:anon#9a2b8b4b0e72db4f375223d8758e07509140e9c1504c46758d510ab872bf6fea::" providerId="AD" clId="Web-{6F64FC03-74DD-49DB-C3EE-E0262423F9B3}" dt="2023-05-23T16:48:32.079" v="9"/>
          <ac:spMkLst>
            <pc:docMk/>
            <pc:sldMk cId="2881701043" sldId="284"/>
            <ac:spMk id="11" creationId="{D4974D33-8DC5-464E-8C6D-BE58F0669C17}"/>
          </ac:spMkLst>
        </pc:spChg>
        <pc:picChg chg="add mod">
          <ac:chgData name="Guest User" userId="S::urn:spo:anon#9a2b8b4b0e72db4f375223d8758e07509140e9c1504c46758d510ab872bf6fea::" providerId="AD" clId="Web-{6F64FC03-74DD-49DB-C3EE-E0262423F9B3}" dt="2023-05-23T16:48:50.595" v="13" actId="14100"/>
          <ac:picMkLst>
            <pc:docMk/>
            <pc:sldMk cId="2881701043" sldId="284"/>
            <ac:picMk id="2" creationId="{17CDC2FD-3C31-3062-B3A8-91891863C8C8}"/>
          </ac:picMkLst>
        </pc:picChg>
        <pc:picChg chg="del">
          <ac:chgData name="Guest User" userId="S::urn:spo:anon#9a2b8b4b0e72db4f375223d8758e07509140e9c1504c46758d510ab872bf6fea::" providerId="AD" clId="Web-{6F64FC03-74DD-49DB-C3EE-E0262423F9B3}" dt="2023-05-23T14:47:32.694" v="3"/>
          <ac:picMkLst>
            <pc:docMk/>
            <pc:sldMk cId="2881701043" sldId="284"/>
            <ac:picMk id="2" creationId="{F2103F6B-A733-2845-3434-1CE75832F660}"/>
          </ac:picMkLst>
        </pc:picChg>
      </pc:sldChg>
      <pc:sldChg chg="addSp delSp modSp add replId">
        <pc:chgData name="Guest User" userId="S::urn:spo:anon#9a2b8b4b0e72db4f375223d8758e07509140e9c1504c46758d510ab872bf6fea::" providerId="AD" clId="Web-{6F64FC03-74DD-49DB-C3EE-E0262423F9B3}" dt="2023-05-23T16:58:22.061" v="37" actId="1076"/>
        <pc:sldMkLst>
          <pc:docMk/>
          <pc:sldMk cId="74971552" sldId="285"/>
        </pc:sldMkLst>
        <pc:spChg chg="mod">
          <ac:chgData name="Guest User" userId="S::urn:spo:anon#9a2b8b4b0e72db4f375223d8758e07509140e9c1504c46758d510ab872bf6fea::" providerId="AD" clId="Web-{6F64FC03-74DD-49DB-C3EE-E0262423F9B3}" dt="2023-05-23T16:58:17.154" v="35" actId="1076"/>
          <ac:spMkLst>
            <pc:docMk/>
            <pc:sldMk cId="74971552" sldId="285"/>
            <ac:spMk id="4" creationId="{00000000-0000-0000-0000-000000000000}"/>
          </ac:spMkLst>
        </pc:spChg>
        <pc:picChg chg="del">
          <ac:chgData name="Guest User" userId="S::urn:spo:anon#9a2b8b4b0e72db4f375223d8758e07509140e9c1504c46758d510ab872bf6fea::" providerId="AD" clId="Web-{6F64FC03-74DD-49DB-C3EE-E0262423F9B3}" dt="2023-05-23T16:49:00.298" v="15"/>
          <ac:picMkLst>
            <pc:docMk/>
            <pc:sldMk cId="74971552" sldId="285"/>
            <ac:picMk id="2" creationId="{17CDC2FD-3C31-3062-B3A8-91891863C8C8}"/>
          </ac:picMkLst>
        </pc:picChg>
        <pc:picChg chg="add mod">
          <ac:chgData name="Guest User" userId="S::urn:spo:anon#9a2b8b4b0e72db4f375223d8758e07509140e9c1504c46758d510ab872bf6fea::" providerId="AD" clId="Web-{6F64FC03-74DD-49DB-C3EE-E0262423F9B3}" dt="2023-05-23T16:58:22.061" v="37" actId="1076"/>
          <ac:picMkLst>
            <pc:docMk/>
            <pc:sldMk cId="74971552" sldId="285"/>
            <ac:picMk id="3" creationId="{C9109F47-B04D-9574-0A99-6D112D8736BD}"/>
          </ac:picMkLst>
        </pc:picChg>
        <pc:picChg chg="add mod">
          <ac:chgData name="Guest User" userId="S::urn:spo:anon#9a2b8b4b0e72db4f375223d8758e07509140e9c1504c46758d510ab872bf6fea::" providerId="AD" clId="Web-{6F64FC03-74DD-49DB-C3EE-E0262423F9B3}" dt="2023-05-23T16:58:19.233" v="36" actId="1076"/>
          <ac:picMkLst>
            <pc:docMk/>
            <pc:sldMk cId="74971552" sldId="285"/>
            <ac:picMk id="5" creationId="{44848A95-0895-0A62-76CF-54953CAD6672}"/>
          </ac:picMkLst>
        </pc:picChg>
        <pc:picChg chg="add mod">
          <ac:chgData name="Guest User" userId="S::urn:spo:anon#9a2b8b4b0e72db4f375223d8758e07509140e9c1504c46758d510ab872bf6fea::" providerId="AD" clId="Web-{6F64FC03-74DD-49DB-C3EE-E0262423F9B3}" dt="2023-05-23T16:57:21.013" v="34" actId="1076"/>
          <ac:picMkLst>
            <pc:docMk/>
            <pc:sldMk cId="74971552" sldId="285"/>
            <ac:picMk id="6" creationId="{90E1EA92-374B-E17C-4DB4-C6E02EBAD4B4}"/>
          </ac:picMkLst>
        </pc:picChg>
      </pc:sldChg>
    </pc:docChg>
  </pc:docChgLst>
  <pc:docChgLst>
    <pc:chgData name="TATIANA  SALAZAR BEDOYA" userId="S::tatiana.salazar201@tau.usbmed.edu.co::a7f5ede8-e862-4652-94f1-7b63c69fd132" providerId="AD" clId="Web-{AB7A0AED-B480-3EC2-5A4D-A60283E569C3}"/>
    <pc:docChg chg="modSld">
      <pc:chgData name="TATIANA  SALAZAR BEDOYA" userId="S::tatiana.salazar201@tau.usbmed.edu.co::a7f5ede8-e862-4652-94f1-7b63c69fd132" providerId="AD" clId="Web-{AB7A0AED-B480-3EC2-5A4D-A60283E569C3}" dt="2023-05-19T13:05:01.209" v="1" actId="1076"/>
      <pc:docMkLst>
        <pc:docMk/>
      </pc:docMkLst>
      <pc:sldChg chg="modSp">
        <pc:chgData name="TATIANA  SALAZAR BEDOYA" userId="S::tatiana.salazar201@tau.usbmed.edu.co::a7f5ede8-e862-4652-94f1-7b63c69fd132" providerId="AD" clId="Web-{AB7A0AED-B480-3EC2-5A4D-A60283E569C3}" dt="2023-05-19T13:05:01.209" v="1" actId="1076"/>
        <pc:sldMkLst>
          <pc:docMk/>
          <pc:sldMk cId="2752798349" sldId="265"/>
        </pc:sldMkLst>
        <pc:spChg chg="mod">
          <ac:chgData name="TATIANA  SALAZAR BEDOYA" userId="S::tatiana.salazar201@tau.usbmed.edu.co::a7f5ede8-e862-4652-94f1-7b63c69fd132" providerId="AD" clId="Web-{AB7A0AED-B480-3EC2-5A4D-A60283E569C3}" dt="2023-05-19T13:05:01.209" v="1" actId="1076"/>
          <ac:spMkLst>
            <pc:docMk/>
            <pc:sldMk cId="2752798349" sldId="265"/>
            <ac:spMk id="5" creationId="{98CC630B-5234-65A1-D7F4-5E3FF9C70992}"/>
          </ac:spMkLst>
        </pc:spChg>
      </pc:sldChg>
    </pc:docChg>
  </pc:docChgLst>
  <pc:docChgLst>
    <pc:chgData name="SANTIAGO  MUNERA ARANGO" userId="S::santiago.munera201@tau.usbmed.edu.co::a9e4fe5a-00df-40b8-a67f-2399068424b0" providerId="AD" clId="Web-{32AA70DD-AD75-7557-DC70-A5CE46FFDCE7}"/>
    <pc:docChg chg="modSld">
      <pc:chgData name="SANTIAGO  MUNERA ARANGO" userId="S::santiago.munera201@tau.usbmed.edu.co::a9e4fe5a-00df-40b8-a67f-2399068424b0" providerId="AD" clId="Web-{32AA70DD-AD75-7557-DC70-A5CE46FFDCE7}" dt="2023-05-23T17:13:29.876" v="0" actId="1076"/>
      <pc:docMkLst>
        <pc:docMk/>
      </pc:docMkLst>
      <pc:sldChg chg="modSp">
        <pc:chgData name="SANTIAGO  MUNERA ARANGO" userId="S::santiago.munera201@tau.usbmed.edu.co::a9e4fe5a-00df-40b8-a67f-2399068424b0" providerId="AD" clId="Web-{32AA70DD-AD75-7557-DC70-A5CE46FFDCE7}" dt="2023-05-23T17:13:29.876" v="0" actId="1076"/>
        <pc:sldMkLst>
          <pc:docMk/>
          <pc:sldMk cId="1079057025" sldId="278"/>
        </pc:sldMkLst>
        <pc:picChg chg="mod">
          <ac:chgData name="SANTIAGO  MUNERA ARANGO" userId="S::santiago.munera201@tau.usbmed.edu.co::a9e4fe5a-00df-40b8-a67f-2399068424b0" providerId="AD" clId="Web-{32AA70DD-AD75-7557-DC70-A5CE46FFDCE7}" dt="2023-05-23T17:13:29.876" v="0" actId="1076"/>
          <ac:picMkLst>
            <pc:docMk/>
            <pc:sldMk cId="1079057025" sldId="278"/>
            <ac:picMk id="3" creationId="{C32E5979-D623-803D-D320-5712D0DA6308}"/>
          </ac:picMkLst>
        </pc:picChg>
      </pc:sldChg>
    </pc:docChg>
  </pc:docChgLst>
  <pc:docChgLst>
    <pc:chgData name="TATIANA  SALAZAR BEDOYA" userId="S::tatiana.salazar201@tau.usbmed.edu.co::a7f5ede8-e862-4652-94f1-7b63c69fd132" providerId="AD" clId="Web-{E4817AEC-399E-4157-A370-AEFFE65FE2C6}"/>
    <pc:docChg chg="modSld">
      <pc:chgData name="TATIANA  SALAZAR BEDOYA" userId="S::tatiana.salazar201@tau.usbmed.edu.co::a7f5ede8-e862-4652-94f1-7b63c69fd132" providerId="AD" clId="Web-{E4817AEC-399E-4157-A370-AEFFE65FE2C6}" dt="2023-05-17T15:57:29.035" v="1" actId="14100"/>
      <pc:docMkLst>
        <pc:docMk/>
      </pc:docMkLst>
      <pc:sldChg chg="modSp">
        <pc:chgData name="TATIANA  SALAZAR BEDOYA" userId="S::tatiana.salazar201@tau.usbmed.edu.co::a7f5ede8-e862-4652-94f1-7b63c69fd132" providerId="AD" clId="Web-{E4817AEC-399E-4157-A370-AEFFE65FE2C6}" dt="2023-05-17T15:57:29.035" v="1" actId="14100"/>
        <pc:sldMkLst>
          <pc:docMk/>
          <pc:sldMk cId="2250136361" sldId="264"/>
        </pc:sldMkLst>
        <pc:spChg chg="mod">
          <ac:chgData name="TATIANA  SALAZAR BEDOYA" userId="S::tatiana.salazar201@tau.usbmed.edu.co::a7f5ede8-e862-4652-94f1-7b63c69fd132" providerId="AD" clId="Web-{E4817AEC-399E-4157-A370-AEFFE65FE2C6}" dt="2023-05-17T15:57:29.035" v="1" actId="14100"/>
          <ac:spMkLst>
            <pc:docMk/>
            <pc:sldMk cId="2250136361" sldId="264"/>
            <ac:spMk id="2" creationId="{DB7E28AC-3EEA-7FBB-3077-376C91283984}"/>
          </ac:spMkLst>
        </pc:spChg>
        <pc:spChg chg="mod">
          <ac:chgData name="TATIANA  SALAZAR BEDOYA" userId="S::tatiana.salazar201@tau.usbmed.edu.co::a7f5ede8-e862-4652-94f1-7b63c69fd132" providerId="AD" clId="Web-{E4817AEC-399E-4157-A370-AEFFE65FE2C6}" dt="2023-05-17T15:57:21.379" v="0" actId="14100"/>
          <ac:spMkLst>
            <pc:docMk/>
            <pc:sldMk cId="2250136361" sldId="264"/>
            <ac:spMk id="7" creationId="{A1DCA583-63D0-B1C8-A7BE-F76897E82EFF}"/>
          </ac:spMkLst>
        </pc:spChg>
      </pc:sldChg>
    </pc:docChg>
  </pc:docChgLst>
  <pc:docChgLst>
    <pc:chgData name="TATIANA  SALAZAR BEDOYA" userId="S::tatiana.salazar201@tau.usbmed.edu.co::a7f5ede8-e862-4652-94f1-7b63c69fd132" providerId="AD" clId="Web-{0C4AC5AF-E4BA-D04C-4162-0CAF83CD36FD}"/>
    <pc:docChg chg="modSld">
      <pc:chgData name="TATIANA  SALAZAR BEDOYA" userId="S::tatiana.salazar201@tau.usbmed.edu.co::a7f5ede8-e862-4652-94f1-7b63c69fd132" providerId="AD" clId="Web-{0C4AC5AF-E4BA-D04C-4162-0CAF83CD36FD}" dt="2023-05-23T17:08:37.611" v="83" actId="1076"/>
      <pc:docMkLst>
        <pc:docMk/>
      </pc:docMkLst>
      <pc:sldChg chg="modSp">
        <pc:chgData name="TATIANA  SALAZAR BEDOYA" userId="S::tatiana.salazar201@tau.usbmed.edu.co::a7f5ede8-e862-4652-94f1-7b63c69fd132" providerId="AD" clId="Web-{0C4AC5AF-E4BA-D04C-4162-0CAF83CD36FD}" dt="2023-05-23T15:42:39.672" v="59" actId="1076"/>
        <pc:sldMkLst>
          <pc:docMk/>
          <pc:sldMk cId="1764266835" sldId="263"/>
        </pc:sldMkLst>
        <pc:spChg chg="mod">
          <ac:chgData name="TATIANA  SALAZAR BEDOYA" userId="S::tatiana.salazar201@tau.usbmed.edu.co::a7f5ede8-e862-4652-94f1-7b63c69fd132" providerId="AD" clId="Web-{0C4AC5AF-E4BA-D04C-4162-0CAF83CD36FD}" dt="2023-05-23T15:42:39.672" v="59" actId="1076"/>
          <ac:spMkLst>
            <pc:docMk/>
            <pc:sldMk cId="1764266835" sldId="263"/>
            <ac:spMk id="4" creationId="{00000000-0000-0000-0000-000000000000}"/>
          </ac:spMkLst>
        </pc:spChg>
      </pc:sldChg>
      <pc:sldChg chg="modSp">
        <pc:chgData name="TATIANA  SALAZAR BEDOYA" userId="S::tatiana.salazar201@tau.usbmed.edu.co::a7f5ede8-e862-4652-94f1-7b63c69fd132" providerId="AD" clId="Web-{0C4AC5AF-E4BA-D04C-4162-0CAF83CD36FD}" dt="2023-05-23T17:08:37.611" v="83" actId="1076"/>
        <pc:sldMkLst>
          <pc:docMk/>
          <pc:sldMk cId="3769758000" sldId="279"/>
        </pc:sldMkLst>
        <pc:spChg chg="mod">
          <ac:chgData name="TATIANA  SALAZAR BEDOYA" userId="S::tatiana.salazar201@tau.usbmed.edu.co::a7f5ede8-e862-4652-94f1-7b63c69fd132" providerId="AD" clId="Web-{0C4AC5AF-E4BA-D04C-4162-0CAF83CD36FD}" dt="2023-05-23T15:45:24.787" v="69" actId="1076"/>
          <ac:spMkLst>
            <pc:docMk/>
            <pc:sldMk cId="3769758000" sldId="279"/>
            <ac:spMk id="12" creationId="{8659153A-5106-C73C-A2E0-9D060F7F0E58}"/>
          </ac:spMkLst>
        </pc:spChg>
        <pc:spChg chg="mod">
          <ac:chgData name="TATIANA  SALAZAR BEDOYA" userId="S::tatiana.salazar201@tau.usbmed.edu.co::a7f5ede8-e862-4652-94f1-7b63c69fd132" providerId="AD" clId="Web-{0C4AC5AF-E4BA-D04C-4162-0CAF83CD36FD}" dt="2023-05-23T15:45:24.787" v="70" actId="1076"/>
          <ac:spMkLst>
            <pc:docMk/>
            <pc:sldMk cId="3769758000" sldId="279"/>
            <ac:spMk id="13" creationId="{72923BF1-8007-44FD-6A50-01731717AAE8}"/>
          </ac:spMkLst>
        </pc:spChg>
        <pc:spChg chg="mod">
          <ac:chgData name="TATIANA  SALAZAR BEDOYA" userId="S::tatiana.salazar201@tau.usbmed.edu.co::a7f5ede8-e862-4652-94f1-7b63c69fd132" providerId="AD" clId="Web-{0C4AC5AF-E4BA-D04C-4162-0CAF83CD36FD}" dt="2023-05-23T17:04:01.658" v="80" actId="1076"/>
          <ac:spMkLst>
            <pc:docMk/>
            <pc:sldMk cId="3769758000" sldId="279"/>
            <ac:spMk id="14" creationId="{3199CE29-41D5-CD63-BF04-A7BED2B1ACBA}"/>
          </ac:spMkLst>
        </pc:spChg>
        <pc:spChg chg="mod">
          <ac:chgData name="TATIANA  SALAZAR BEDOYA" userId="S::tatiana.salazar201@tau.usbmed.edu.co::a7f5ede8-e862-4652-94f1-7b63c69fd132" providerId="AD" clId="Web-{0C4AC5AF-E4BA-D04C-4162-0CAF83CD36FD}" dt="2023-05-23T15:45:24.802" v="72" actId="1076"/>
          <ac:spMkLst>
            <pc:docMk/>
            <pc:sldMk cId="3769758000" sldId="279"/>
            <ac:spMk id="15" creationId="{C3787D12-6CD9-1561-5B28-B2C99AF5FF7F}"/>
          </ac:spMkLst>
        </pc:spChg>
        <pc:picChg chg="mod">
          <ac:chgData name="TATIANA  SALAZAR BEDOYA" userId="S::tatiana.salazar201@tau.usbmed.edu.co::a7f5ede8-e862-4652-94f1-7b63c69fd132" providerId="AD" clId="Web-{0C4AC5AF-E4BA-D04C-4162-0CAF83CD36FD}" dt="2023-05-23T15:45:24.771" v="65" actId="1076"/>
          <ac:picMkLst>
            <pc:docMk/>
            <pc:sldMk cId="3769758000" sldId="279"/>
            <ac:picMk id="5" creationId="{A4CD16AB-402C-BC70-CA5A-581B258DEFBC}"/>
          </ac:picMkLst>
        </pc:picChg>
        <pc:picChg chg="mod">
          <ac:chgData name="TATIANA  SALAZAR BEDOYA" userId="S::tatiana.salazar201@tau.usbmed.edu.co::a7f5ede8-e862-4652-94f1-7b63c69fd132" providerId="AD" clId="Web-{0C4AC5AF-E4BA-D04C-4162-0CAF83CD36FD}" dt="2023-05-23T17:08:35.580" v="82" actId="1076"/>
          <ac:picMkLst>
            <pc:docMk/>
            <pc:sldMk cId="3769758000" sldId="279"/>
            <ac:picMk id="7" creationId="{1C164B82-150E-A673-FE78-14D1DA903A21}"/>
          </ac:picMkLst>
        </pc:picChg>
        <pc:picChg chg="mod">
          <ac:chgData name="TATIANA  SALAZAR BEDOYA" userId="S::tatiana.salazar201@tau.usbmed.edu.co::a7f5ede8-e862-4652-94f1-7b63c69fd132" providerId="AD" clId="Web-{0C4AC5AF-E4BA-D04C-4162-0CAF83CD36FD}" dt="2023-05-23T15:45:24.771" v="67" actId="1076"/>
          <ac:picMkLst>
            <pc:docMk/>
            <pc:sldMk cId="3769758000" sldId="279"/>
            <ac:picMk id="9" creationId="{F6436A5A-B5B0-1B4C-F3A4-26574473E101}"/>
          </ac:picMkLst>
        </pc:picChg>
        <pc:picChg chg="mod">
          <ac:chgData name="TATIANA  SALAZAR BEDOYA" userId="S::tatiana.salazar201@tau.usbmed.edu.co::a7f5ede8-e862-4652-94f1-7b63c69fd132" providerId="AD" clId="Web-{0C4AC5AF-E4BA-D04C-4162-0CAF83CD36FD}" dt="2023-05-23T17:08:37.611" v="83" actId="1076"/>
          <ac:picMkLst>
            <pc:docMk/>
            <pc:sldMk cId="3769758000" sldId="279"/>
            <ac:picMk id="11" creationId="{9D3B8823-5365-C0EF-6188-E1A8DFC5C877}"/>
          </ac:picMkLst>
        </pc:picChg>
      </pc:sldChg>
      <pc:sldChg chg="modSp">
        <pc:chgData name="TATIANA  SALAZAR BEDOYA" userId="S::tatiana.salazar201@tau.usbmed.edu.co::a7f5ede8-e862-4652-94f1-7b63c69fd132" providerId="AD" clId="Web-{0C4AC5AF-E4BA-D04C-4162-0CAF83CD36FD}" dt="2023-05-23T15:44:55.348" v="61" actId="20577"/>
        <pc:sldMkLst>
          <pc:docMk/>
          <pc:sldMk cId="2840092322" sldId="281"/>
        </pc:sldMkLst>
        <pc:spChg chg="mod">
          <ac:chgData name="TATIANA  SALAZAR BEDOYA" userId="S::tatiana.salazar201@tau.usbmed.edu.co::a7f5ede8-e862-4652-94f1-7b63c69fd132" providerId="AD" clId="Web-{0C4AC5AF-E4BA-D04C-4162-0CAF83CD36FD}" dt="2023-05-23T15:44:55.348" v="61" actId="20577"/>
          <ac:spMkLst>
            <pc:docMk/>
            <pc:sldMk cId="2840092322" sldId="281"/>
            <ac:spMk id="2" creationId="{4AC9675C-B75F-71E4-0FBA-A788C6A8273F}"/>
          </ac:spMkLst>
        </pc:spChg>
      </pc:sldChg>
    </pc:docChg>
  </pc:docChgLst>
  <pc:docChgLst>
    <pc:chgData name="SANTIAGO  MUNERA ARANGO" userId="S::santiago.munera201@tau.usbmed.edu.co::a9e4fe5a-00df-40b8-a67f-2399068424b0" providerId="AD" clId="Web-{1F7F943B-F329-F3DB-1544-0AC30128AC78}"/>
    <pc:docChg chg="addSld modSld">
      <pc:chgData name="SANTIAGO  MUNERA ARANGO" userId="S::santiago.munera201@tau.usbmed.edu.co::a9e4fe5a-00df-40b8-a67f-2399068424b0" providerId="AD" clId="Web-{1F7F943B-F329-F3DB-1544-0AC30128AC78}" dt="2023-05-25T00:48:23.420" v="89"/>
      <pc:docMkLst>
        <pc:docMk/>
      </pc:docMkLst>
      <pc:sldChg chg="modTransition">
        <pc:chgData name="SANTIAGO  MUNERA ARANGO" userId="S::santiago.munera201@tau.usbmed.edu.co::a9e4fe5a-00df-40b8-a67f-2399068424b0" providerId="AD" clId="Web-{1F7F943B-F329-F3DB-1544-0AC30128AC78}" dt="2023-05-25T00:48:12.982" v="88"/>
        <pc:sldMkLst>
          <pc:docMk/>
          <pc:sldMk cId="2541121129" sldId="257"/>
        </pc:sldMkLst>
      </pc:sldChg>
      <pc:sldChg chg="modTransition">
        <pc:chgData name="SANTIAGO  MUNERA ARANGO" userId="S::santiago.munera201@tau.usbmed.edu.co::a9e4fe5a-00df-40b8-a67f-2399068424b0" providerId="AD" clId="Web-{1F7F943B-F329-F3DB-1544-0AC30128AC78}" dt="2023-05-25T00:48:23.420" v="89"/>
        <pc:sldMkLst>
          <pc:docMk/>
          <pc:sldMk cId="1675520180" sldId="261"/>
        </pc:sldMkLst>
      </pc:sldChg>
      <pc:sldChg chg="addSp delSp">
        <pc:chgData name="SANTIAGO  MUNERA ARANGO" userId="S::santiago.munera201@tau.usbmed.edu.co::a9e4fe5a-00df-40b8-a67f-2399068424b0" providerId="AD" clId="Web-{1F7F943B-F329-F3DB-1544-0AC30128AC78}" dt="2023-05-25T00:23:07.024" v="14"/>
        <pc:sldMkLst>
          <pc:docMk/>
          <pc:sldMk cId="3152737079" sldId="273"/>
        </pc:sldMkLst>
        <pc:spChg chg="add del">
          <ac:chgData name="SANTIAGO  MUNERA ARANGO" userId="S::santiago.munera201@tau.usbmed.edu.co::a9e4fe5a-00df-40b8-a67f-2399068424b0" providerId="AD" clId="Web-{1F7F943B-F329-F3DB-1544-0AC30128AC78}" dt="2023-05-25T00:23:07.024" v="14"/>
          <ac:spMkLst>
            <pc:docMk/>
            <pc:sldMk cId="3152737079" sldId="273"/>
            <ac:spMk id="7" creationId="{CD0EB02A-A1B4-327D-26BB-BAF1C1F0B6FF}"/>
          </ac:spMkLst>
        </pc:spChg>
      </pc:sldChg>
      <pc:sldChg chg="addSp delSp modSp add replId">
        <pc:chgData name="SANTIAGO  MUNERA ARANGO" userId="S::santiago.munera201@tau.usbmed.edu.co::a9e4fe5a-00df-40b8-a67f-2399068424b0" providerId="AD" clId="Web-{1F7F943B-F329-F3DB-1544-0AC30128AC78}" dt="2023-05-25T00:32:08.968" v="87"/>
        <pc:sldMkLst>
          <pc:docMk/>
          <pc:sldMk cId="1727636424" sldId="288"/>
        </pc:sldMkLst>
        <pc:spChg chg="del mod">
          <ac:chgData name="SANTIAGO  MUNERA ARANGO" userId="S::santiago.munera201@tau.usbmed.edu.co::a9e4fe5a-00df-40b8-a67f-2399068424b0" providerId="AD" clId="Web-{1F7F943B-F329-F3DB-1544-0AC30128AC78}" dt="2023-05-25T00:22:42.742" v="6"/>
          <ac:spMkLst>
            <pc:docMk/>
            <pc:sldMk cId="1727636424" sldId="288"/>
            <ac:spMk id="3" creationId="{7D64CA9E-79B0-3790-54F5-F5E19DB99612}"/>
          </ac:spMkLst>
        </pc:spChg>
        <pc:spChg chg="del">
          <ac:chgData name="SANTIAGO  MUNERA ARANGO" userId="S::santiago.munera201@tau.usbmed.edu.co::a9e4fe5a-00df-40b8-a67f-2399068424b0" providerId="AD" clId="Web-{1F7F943B-F329-F3DB-1544-0AC30128AC78}" dt="2023-05-25T00:22:40.038" v="3"/>
          <ac:spMkLst>
            <pc:docMk/>
            <pc:sldMk cId="1727636424" sldId="288"/>
            <ac:spMk id="4" creationId="{00000000-0000-0000-0000-000000000000}"/>
          </ac:spMkLst>
        </pc:spChg>
        <pc:spChg chg="del">
          <ac:chgData name="SANTIAGO  MUNERA ARANGO" userId="S::santiago.munera201@tau.usbmed.edu.co::a9e4fe5a-00df-40b8-a67f-2399068424b0" providerId="AD" clId="Web-{1F7F943B-F329-F3DB-1544-0AC30128AC78}" dt="2023-05-25T00:22:39.726" v="2"/>
          <ac:spMkLst>
            <pc:docMk/>
            <pc:sldMk cId="1727636424" sldId="288"/>
            <ac:spMk id="5" creationId="{5031F112-56E4-F8B4-93BF-2B184DB1E136}"/>
          </ac:spMkLst>
        </pc:spChg>
        <pc:spChg chg="add del mod">
          <ac:chgData name="SANTIAGO  MUNERA ARANGO" userId="S::santiago.munera201@tau.usbmed.edu.co::a9e4fe5a-00df-40b8-a67f-2399068424b0" providerId="AD" clId="Web-{1F7F943B-F329-F3DB-1544-0AC30128AC78}" dt="2023-05-25T00:22:43.898" v="7"/>
          <ac:spMkLst>
            <pc:docMk/>
            <pc:sldMk cId="1727636424" sldId="288"/>
            <ac:spMk id="8" creationId="{A5AAA87A-D82D-33E5-3372-43FD4E9DA0D2}"/>
          </ac:spMkLst>
        </pc:spChg>
        <pc:spChg chg="add mod">
          <ac:chgData name="SANTIAGO  MUNERA ARANGO" userId="S::santiago.munera201@tau.usbmed.edu.co::a9e4fe5a-00df-40b8-a67f-2399068424b0" providerId="AD" clId="Web-{1F7F943B-F329-F3DB-1544-0AC30128AC78}" dt="2023-05-25T00:22:54.445" v="10" actId="1076"/>
          <ac:spMkLst>
            <pc:docMk/>
            <pc:sldMk cId="1727636424" sldId="288"/>
            <ac:spMk id="10" creationId="{299E2944-1F1F-2FBF-7B80-875E6F5A7130}"/>
          </ac:spMkLst>
        </pc:spChg>
        <pc:spChg chg="add del">
          <ac:chgData name="SANTIAGO  MUNERA ARANGO" userId="S::santiago.munera201@tau.usbmed.edu.co::a9e4fe5a-00df-40b8-a67f-2399068424b0" providerId="AD" clId="Web-{1F7F943B-F329-F3DB-1544-0AC30128AC78}" dt="2023-05-25T00:23:02.320" v="12"/>
          <ac:spMkLst>
            <pc:docMk/>
            <pc:sldMk cId="1727636424" sldId="288"/>
            <ac:spMk id="12" creationId="{395E003D-2D6B-3952-0895-27E2F797E4DF}"/>
          </ac:spMkLst>
        </pc:spChg>
        <pc:spChg chg="add mod">
          <ac:chgData name="SANTIAGO  MUNERA ARANGO" userId="S::santiago.munera201@tau.usbmed.edu.co::a9e4fe5a-00df-40b8-a67f-2399068424b0" providerId="AD" clId="Web-{1F7F943B-F329-F3DB-1544-0AC30128AC78}" dt="2023-05-25T00:23:48.182" v="81" actId="20577"/>
          <ac:spMkLst>
            <pc:docMk/>
            <pc:sldMk cId="1727636424" sldId="288"/>
            <ac:spMk id="14" creationId="{5A002D9A-3167-55E3-768C-06AC47CCBC96}"/>
          </ac:spMkLst>
        </pc:spChg>
        <pc:picChg chg="del">
          <ac:chgData name="SANTIAGO  MUNERA ARANGO" userId="S::santiago.munera201@tau.usbmed.edu.co::a9e4fe5a-00df-40b8-a67f-2399068424b0" providerId="AD" clId="Web-{1F7F943B-F329-F3DB-1544-0AC30128AC78}" dt="2023-05-25T00:22:45.070" v="8"/>
          <ac:picMkLst>
            <pc:docMk/>
            <pc:sldMk cId="1727636424" sldId="288"/>
            <ac:picMk id="2" creationId="{F2103F6B-A733-2845-3434-1CE75832F660}"/>
          </ac:picMkLst>
        </pc:picChg>
        <pc:picChg chg="add del mod">
          <ac:chgData name="SANTIAGO  MUNERA ARANGO" userId="S::santiago.munera201@tau.usbmed.edu.co::a9e4fe5a-00df-40b8-a67f-2399068424b0" providerId="AD" clId="Web-{1F7F943B-F329-F3DB-1544-0AC30128AC78}" dt="2023-05-25T00:32:08.968" v="87"/>
          <ac:picMkLst>
            <pc:docMk/>
            <pc:sldMk cId="1727636424" sldId="288"/>
            <ac:picMk id="15" creationId="{FBF9DEAC-7D73-2B39-3567-48A79096C2E5}"/>
          </ac:picMkLst>
        </pc:picChg>
        <pc:cxnChg chg="del">
          <ac:chgData name="SANTIAGO  MUNERA ARANGO" userId="S::santiago.munera201@tau.usbmed.edu.co::a9e4fe5a-00df-40b8-a67f-2399068424b0" providerId="AD" clId="Web-{1F7F943B-F329-F3DB-1544-0AC30128AC78}" dt="2023-05-25T00:22:39.726" v="1"/>
          <ac:cxnSpMkLst>
            <pc:docMk/>
            <pc:sldMk cId="1727636424" sldId="288"/>
            <ac:cxnSpMk id="6" creationId="{8BEE9DAE-B9A8-8F56-4AD3-6968527D7416}"/>
          </ac:cxnSpMkLst>
        </pc:cxnChg>
      </pc:sldChg>
    </pc:docChg>
  </pc:docChgLst>
  <pc:docChgLst>
    <pc:chgData name="Guest User" userId="S::urn:spo:anon#9a2b8b4b0e72db4f375223d8758e07509140e9c1504c46758d510ab872bf6fea::" providerId="AD" clId="Web-{A5BA1BD4-8579-C5A9-2311-9435254707F4}"/>
    <pc:docChg chg="modSld sldOrd">
      <pc:chgData name="Guest User" userId="S::urn:spo:anon#9a2b8b4b0e72db4f375223d8758e07509140e9c1504c46758d510ab872bf6fea::" providerId="AD" clId="Web-{A5BA1BD4-8579-C5A9-2311-9435254707F4}" dt="2023-05-22T22:25:18.298" v="184" actId="14100"/>
      <pc:docMkLst>
        <pc:docMk/>
      </pc:docMkLst>
      <pc:sldChg chg="addSp delSp modSp">
        <pc:chgData name="Guest User" userId="S::urn:spo:anon#9a2b8b4b0e72db4f375223d8758e07509140e9c1504c46758d510ab872bf6fea::" providerId="AD" clId="Web-{A5BA1BD4-8579-C5A9-2311-9435254707F4}" dt="2023-05-22T22:11:22.151" v="50"/>
        <pc:sldMkLst>
          <pc:docMk/>
          <pc:sldMk cId="12337392" sldId="267"/>
        </pc:sldMkLst>
        <pc:spChg chg="add mod">
          <ac:chgData name="Guest User" userId="S::urn:spo:anon#9a2b8b4b0e72db4f375223d8758e07509140e9c1504c46758d510ab872bf6fea::" providerId="AD" clId="Web-{A5BA1BD4-8579-C5A9-2311-9435254707F4}" dt="2023-05-22T22:11:22.151" v="50"/>
          <ac:spMkLst>
            <pc:docMk/>
            <pc:sldMk cId="12337392" sldId="267"/>
            <ac:spMk id="10" creationId="{E9F994EF-D3C7-E0F2-D6EA-C5FBE1E17CF8}"/>
          </ac:spMkLst>
        </pc:spChg>
        <pc:picChg chg="add del mod">
          <ac:chgData name="Guest User" userId="S::urn:spo:anon#9a2b8b4b0e72db4f375223d8758e07509140e9c1504c46758d510ab872bf6fea::" providerId="AD" clId="Web-{A5BA1BD4-8579-C5A9-2311-9435254707F4}" dt="2023-05-22T22:01:45.918" v="15"/>
          <ac:picMkLst>
            <pc:docMk/>
            <pc:sldMk cId="12337392" sldId="267"/>
            <ac:picMk id="2" creationId="{5FBEEFA8-6A8E-3595-007B-792FF083B61D}"/>
          </ac:picMkLst>
        </pc:picChg>
        <pc:picChg chg="add del mod">
          <ac:chgData name="Guest User" userId="S::urn:spo:anon#9a2b8b4b0e72db4f375223d8758e07509140e9c1504c46758d510ab872bf6fea::" providerId="AD" clId="Web-{A5BA1BD4-8579-C5A9-2311-9435254707F4}" dt="2023-05-22T22:01:58.168" v="20"/>
          <ac:picMkLst>
            <pc:docMk/>
            <pc:sldMk cId="12337392" sldId="267"/>
            <ac:picMk id="5" creationId="{8BAF3033-1A5B-D0E4-5454-334B77BD2F24}"/>
          </ac:picMkLst>
        </pc:picChg>
        <pc:picChg chg="add mod">
          <ac:chgData name="Guest User" userId="S::urn:spo:anon#9a2b8b4b0e72db4f375223d8758e07509140e9c1504c46758d510ab872bf6fea::" providerId="AD" clId="Web-{A5BA1BD4-8579-C5A9-2311-9435254707F4}" dt="2023-05-22T22:02:40.075" v="24" actId="14100"/>
          <ac:picMkLst>
            <pc:docMk/>
            <pc:sldMk cId="12337392" sldId="267"/>
            <ac:picMk id="6" creationId="{275824A5-9CC7-210E-78B8-59A8BE6765A0}"/>
          </ac:picMkLst>
        </pc:picChg>
        <pc:picChg chg="del mod">
          <ac:chgData name="Guest User" userId="S::urn:spo:anon#9a2b8b4b0e72db4f375223d8758e07509140e9c1504c46758d510ab872bf6fea::" providerId="AD" clId="Web-{A5BA1BD4-8579-C5A9-2311-9435254707F4}" dt="2023-05-22T22:00:28.978" v="5"/>
          <ac:picMkLst>
            <pc:docMk/>
            <pc:sldMk cId="12337392" sldId="267"/>
            <ac:picMk id="7" creationId="{D2BCFB88-96D1-8E95-46FD-7A4F18370414}"/>
          </ac:picMkLst>
        </pc:picChg>
        <pc:picChg chg="del mod">
          <ac:chgData name="Guest User" userId="S::urn:spo:anon#9a2b8b4b0e72db4f375223d8758e07509140e9c1504c46758d510ab872bf6fea::" providerId="AD" clId="Web-{A5BA1BD4-8579-C5A9-2311-9435254707F4}" dt="2023-05-22T22:00:34.822" v="8"/>
          <ac:picMkLst>
            <pc:docMk/>
            <pc:sldMk cId="12337392" sldId="267"/>
            <ac:picMk id="8" creationId="{B2C7DB00-41A4-87F2-37E1-79AFC23DE0E8}"/>
          </ac:picMkLst>
        </pc:picChg>
        <pc:picChg chg="add mod">
          <ac:chgData name="Guest User" userId="S::urn:spo:anon#9a2b8b4b0e72db4f375223d8758e07509140e9c1504c46758d510ab872bf6fea::" providerId="AD" clId="Web-{A5BA1BD4-8579-C5A9-2311-9435254707F4}" dt="2023-05-22T22:03:53.452" v="26" actId="1076"/>
          <ac:picMkLst>
            <pc:docMk/>
            <pc:sldMk cId="12337392" sldId="267"/>
            <ac:picMk id="9" creationId="{D9C0A9E2-2B39-D859-B653-B832C615680F}"/>
          </ac:picMkLst>
        </pc:picChg>
      </pc:sldChg>
      <pc:sldChg chg="addSp delSp modSp ord">
        <pc:chgData name="Guest User" userId="S::urn:spo:anon#9a2b8b4b0e72db4f375223d8758e07509140e9c1504c46758d510ab872bf6fea::" providerId="AD" clId="Web-{A5BA1BD4-8579-C5A9-2311-9435254707F4}" dt="2023-05-22T22:25:18.298" v="184" actId="14100"/>
        <pc:sldMkLst>
          <pc:docMk/>
          <pc:sldMk cId="3019943284" sldId="272"/>
        </pc:sldMkLst>
        <pc:spChg chg="add mod">
          <ac:chgData name="Guest User" userId="S::urn:spo:anon#9a2b8b4b0e72db4f375223d8758e07509140e9c1504c46758d510ab872bf6fea::" providerId="AD" clId="Web-{A5BA1BD4-8579-C5A9-2311-9435254707F4}" dt="2023-05-22T22:14:11.343" v="138" actId="20577"/>
          <ac:spMkLst>
            <pc:docMk/>
            <pc:sldMk cId="3019943284" sldId="272"/>
            <ac:spMk id="3" creationId="{26ACABE5-D7C0-DBE6-519A-64F9E05E8AA7}"/>
          </ac:spMkLst>
        </pc:spChg>
        <pc:spChg chg="add del mod">
          <ac:chgData name="Guest User" userId="S::urn:spo:anon#9a2b8b4b0e72db4f375223d8758e07509140e9c1504c46758d510ab872bf6fea::" providerId="AD" clId="Web-{A5BA1BD4-8579-C5A9-2311-9435254707F4}" dt="2023-05-22T22:15:33.923" v="148"/>
          <ac:spMkLst>
            <pc:docMk/>
            <pc:sldMk cId="3019943284" sldId="272"/>
            <ac:spMk id="6" creationId="{BEBB8507-004C-E61C-AD4D-F41F2CF107AB}"/>
          </ac:spMkLst>
        </pc:spChg>
        <pc:spChg chg="add del mod">
          <ac:chgData name="Guest User" userId="S::urn:spo:anon#9a2b8b4b0e72db4f375223d8758e07509140e9c1504c46758d510ab872bf6fea::" providerId="AD" clId="Web-{A5BA1BD4-8579-C5A9-2311-9435254707F4}" dt="2023-05-22T22:16:44.300" v="163"/>
          <ac:spMkLst>
            <pc:docMk/>
            <pc:sldMk cId="3019943284" sldId="272"/>
            <ac:spMk id="8" creationId="{93A96704-5702-6933-44EF-6983A0CC2C88}"/>
          </ac:spMkLst>
        </pc:spChg>
        <pc:spChg chg="add mod">
          <ac:chgData name="Guest User" userId="S::urn:spo:anon#9a2b8b4b0e72db4f375223d8758e07509140e9c1504c46758d510ab872bf6fea::" providerId="AD" clId="Web-{A5BA1BD4-8579-C5A9-2311-9435254707F4}" dt="2023-05-22T22:23:33.014" v="176" actId="1076"/>
          <ac:spMkLst>
            <pc:docMk/>
            <pc:sldMk cId="3019943284" sldId="272"/>
            <ac:spMk id="9" creationId="{BBEC1C86-F3C0-2ECF-2210-E18E192F561B}"/>
          </ac:spMkLst>
        </pc:spChg>
        <pc:picChg chg="add mod">
          <ac:chgData name="Guest User" userId="S::urn:spo:anon#9a2b8b4b0e72db4f375223d8758e07509140e9c1504c46758d510ab872bf6fea::" providerId="AD" clId="Web-{A5BA1BD4-8579-C5A9-2311-9435254707F4}" dt="2023-05-22T22:16:19.346" v="155" actId="14100"/>
          <ac:picMkLst>
            <pc:docMk/>
            <pc:sldMk cId="3019943284" sldId="272"/>
            <ac:picMk id="5" creationId="{D34639EE-DA99-4FAE-2D0B-C46AA8F78AC5}"/>
          </ac:picMkLst>
        </pc:picChg>
        <pc:picChg chg="add del mod">
          <ac:chgData name="Guest User" userId="S::urn:spo:anon#9a2b8b4b0e72db4f375223d8758e07509140e9c1504c46758d510ab872bf6fea::" providerId="AD" clId="Web-{A5BA1BD4-8579-C5A9-2311-9435254707F4}" dt="2023-05-22T22:22:47.825" v="172"/>
          <ac:picMkLst>
            <pc:docMk/>
            <pc:sldMk cId="3019943284" sldId="272"/>
            <ac:picMk id="7" creationId="{CE894982-DD54-CC29-47C5-2E756E7A81A8}"/>
          </ac:picMkLst>
        </pc:picChg>
        <pc:picChg chg="add del mod">
          <ac:chgData name="Guest User" userId="S::urn:spo:anon#9a2b8b4b0e72db4f375223d8758e07509140e9c1504c46758d510ab872bf6fea::" providerId="AD" clId="Web-{A5BA1BD4-8579-C5A9-2311-9435254707F4}" dt="2023-05-22T22:24:30.421" v="177"/>
          <ac:picMkLst>
            <pc:docMk/>
            <pc:sldMk cId="3019943284" sldId="272"/>
            <ac:picMk id="10" creationId="{A6A42CD0-4A15-B9B0-D2A7-933AE0A9839A}"/>
          </ac:picMkLst>
        </pc:picChg>
        <pc:picChg chg="add mod">
          <ac:chgData name="Guest User" userId="S::urn:spo:anon#9a2b8b4b0e72db4f375223d8758e07509140e9c1504c46758d510ab872bf6fea::" providerId="AD" clId="Web-{A5BA1BD4-8579-C5A9-2311-9435254707F4}" dt="2023-05-22T22:25:18.298" v="184" actId="14100"/>
          <ac:picMkLst>
            <pc:docMk/>
            <pc:sldMk cId="3019943284" sldId="272"/>
            <ac:picMk id="11" creationId="{71CAD5D5-B666-D839-18D1-CA11670E1110}"/>
          </ac:picMkLst>
        </pc:picChg>
      </pc:sldChg>
    </pc:docChg>
  </pc:docChgLst>
  <pc:docChgLst>
    <pc:chgData name="TATIANA  SALAZAR BEDOYA" userId="S::tatiana.salazar201@tau.usbmed.edu.co::a7f5ede8-e862-4652-94f1-7b63c69fd132" providerId="AD" clId="Web-{436901E6-141F-B998-D7B5-CB382EA9DD7B}"/>
    <pc:docChg chg="modSld">
      <pc:chgData name="TATIANA  SALAZAR BEDOYA" userId="S::tatiana.salazar201@tau.usbmed.edu.co::a7f5ede8-e862-4652-94f1-7b63c69fd132" providerId="AD" clId="Web-{436901E6-141F-B998-D7B5-CB382EA9DD7B}" dt="2023-05-24T00:19:47.284" v="61" actId="14100"/>
      <pc:docMkLst>
        <pc:docMk/>
      </pc:docMkLst>
      <pc:sldChg chg="addSp modSp">
        <pc:chgData name="TATIANA  SALAZAR BEDOYA" userId="S::tatiana.salazar201@tau.usbmed.edu.co::a7f5ede8-e862-4652-94f1-7b63c69fd132" providerId="AD" clId="Web-{436901E6-141F-B998-D7B5-CB382EA9DD7B}" dt="2023-05-24T00:13:12.771" v="38" actId="1076"/>
        <pc:sldMkLst>
          <pc:docMk/>
          <pc:sldMk cId="2752798349" sldId="265"/>
        </pc:sldMkLst>
        <pc:picChg chg="add mod modCrop">
          <ac:chgData name="TATIANA  SALAZAR BEDOYA" userId="S::tatiana.salazar201@tau.usbmed.edu.co::a7f5ede8-e862-4652-94f1-7b63c69fd132" providerId="AD" clId="Web-{436901E6-141F-B998-D7B5-CB382EA9DD7B}" dt="2023-05-24T00:12:59.849" v="36" actId="1076"/>
          <ac:picMkLst>
            <pc:docMk/>
            <pc:sldMk cId="2752798349" sldId="265"/>
            <ac:picMk id="3" creationId="{5C80EFB0-EFEF-FC41-D580-452FE54340FC}"/>
          </ac:picMkLst>
        </pc:picChg>
        <pc:picChg chg="mod modCrop">
          <ac:chgData name="TATIANA  SALAZAR BEDOYA" userId="S::tatiana.salazar201@tau.usbmed.edu.co::a7f5ede8-e862-4652-94f1-7b63c69fd132" providerId="AD" clId="Web-{436901E6-141F-B998-D7B5-CB382EA9DD7B}" dt="2023-05-24T00:13:12.771" v="38" actId="1076"/>
          <ac:picMkLst>
            <pc:docMk/>
            <pc:sldMk cId="2752798349" sldId="265"/>
            <ac:picMk id="6" creationId="{80AA95CD-611A-EA4E-BF83-29D3BABE498E}"/>
          </ac:picMkLst>
        </pc:picChg>
      </pc:sldChg>
      <pc:sldChg chg="modSp">
        <pc:chgData name="TATIANA  SALAZAR BEDOYA" userId="S::tatiana.salazar201@tau.usbmed.edu.co::a7f5ede8-e862-4652-94f1-7b63c69fd132" providerId="AD" clId="Web-{436901E6-141F-B998-D7B5-CB382EA9DD7B}" dt="2023-05-24T00:15:59.402" v="50" actId="14100"/>
        <pc:sldMkLst>
          <pc:docMk/>
          <pc:sldMk cId="1151580157" sldId="276"/>
        </pc:sldMkLst>
        <pc:picChg chg="mod modCrop">
          <ac:chgData name="TATIANA  SALAZAR BEDOYA" userId="S::tatiana.salazar201@tau.usbmed.edu.co::a7f5ede8-e862-4652-94f1-7b63c69fd132" providerId="AD" clId="Web-{436901E6-141F-B998-D7B5-CB382EA9DD7B}" dt="2023-05-24T00:15:59.402" v="50" actId="14100"/>
          <ac:picMkLst>
            <pc:docMk/>
            <pc:sldMk cId="1151580157" sldId="276"/>
            <ac:picMk id="3" creationId="{35946E9C-CC1C-DED9-BCC3-8AAA69EF7718}"/>
          </ac:picMkLst>
        </pc:picChg>
      </pc:sldChg>
      <pc:sldChg chg="modSp">
        <pc:chgData name="TATIANA  SALAZAR BEDOYA" userId="S::tatiana.salazar201@tau.usbmed.edu.co::a7f5ede8-e862-4652-94f1-7b63c69fd132" providerId="AD" clId="Web-{436901E6-141F-B998-D7B5-CB382EA9DD7B}" dt="2023-05-24T00:08:12.636" v="15" actId="1076"/>
        <pc:sldMkLst>
          <pc:docMk/>
          <pc:sldMk cId="3132926439" sldId="277"/>
        </pc:sldMkLst>
        <pc:picChg chg="mod modCrop">
          <ac:chgData name="TATIANA  SALAZAR BEDOYA" userId="S::tatiana.salazar201@tau.usbmed.edu.co::a7f5ede8-e862-4652-94f1-7b63c69fd132" providerId="AD" clId="Web-{436901E6-141F-B998-D7B5-CB382EA9DD7B}" dt="2023-05-24T00:08:12.636" v="15" actId="1076"/>
          <ac:picMkLst>
            <pc:docMk/>
            <pc:sldMk cId="3132926439" sldId="277"/>
            <ac:picMk id="5" creationId="{7CF72CD5-21F8-E0D7-AA37-611B148F622B}"/>
          </ac:picMkLst>
        </pc:picChg>
      </pc:sldChg>
      <pc:sldChg chg="modSp">
        <pc:chgData name="TATIANA  SALAZAR BEDOYA" userId="S::tatiana.salazar201@tau.usbmed.edu.co::a7f5ede8-e862-4652-94f1-7b63c69fd132" providerId="AD" clId="Web-{436901E6-141F-B998-D7B5-CB382EA9DD7B}" dt="2023-05-24T00:00:11.276" v="1" actId="20577"/>
        <pc:sldMkLst>
          <pc:docMk/>
          <pc:sldMk cId="3769758000" sldId="279"/>
        </pc:sldMkLst>
        <pc:spChg chg="mod">
          <ac:chgData name="TATIANA  SALAZAR BEDOYA" userId="S::tatiana.salazar201@tau.usbmed.edu.co::a7f5ede8-e862-4652-94f1-7b63c69fd132" providerId="AD" clId="Web-{436901E6-141F-B998-D7B5-CB382EA9DD7B}" dt="2023-05-24T00:00:11.276" v="1" actId="20577"/>
          <ac:spMkLst>
            <pc:docMk/>
            <pc:sldMk cId="3769758000" sldId="279"/>
            <ac:spMk id="12" creationId="{8659153A-5106-C73C-A2E0-9D060F7F0E58}"/>
          </ac:spMkLst>
        </pc:spChg>
      </pc:sldChg>
      <pc:sldChg chg="addSp delSp modSp">
        <pc:chgData name="TATIANA  SALAZAR BEDOYA" userId="S::tatiana.salazar201@tau.usbmed.edu.co::a7f5ede8-e862-4652-94f1-7b63c69fd132" providerId="AD" clId="Web-{436901E6-141F-B998-D7B5-CB382EA9DD7B}" dt="2023-05-24T00:19:47.284" v="61" actId="14100"/>
        <pc:sldMkLst>
          <pc:docMk/>
          <pc:sldMk cId="271638301" sldId="280"/>
        </pc:sldMkLst>
        <pc:picChg chg="add mod modCrop">
          <ac:chgData name="TATIANA  SALAZAR BEDOYA" userId="S::tatiana.salazar201@tau.usbmed.edu.co::a7f5ede8-e862-4652-94f1-7b63c69fd132" providerId="AD" clId="Web-{436901E6-141F-B998-D7B5-CB382EA9DD7B}" dt="2023-05-24T00:19:47.284" v="61" actId="14100"/>
          <ac:picMkLst>
            <pc:docMk/>
            <pc:sldMk cId="271638301" sldId="280"/>
            <ac:picMk id="3" creationId="{D2C1B3AE-55F7-AEEF-671F-2E817E91F361}"/>
          </ac:picMkLst>
        </pc:picChg>
        <pc:picChg chg="del">
          <ac:chgData name="TATIANA  SALAZAR BEDOYA" userId="S::tatiana.salazar201@tau.usbmed.edu.co::a7f5ede8-e862-4652-94f1-7b63c69fd132" providerId="AD" clId="Web-{436901E6-141F-B998-D7B5-CB382EA9DD7B}" dt="2023-05-24T00:18:31.579" v="51"/>
          <ac:picMkLst>
            <pc:docMk/>
            <pc:sldMk cId="271638301" sldId="280"/>
            <ac:picMk id="8" creationId="{2A4FA5D9-D737-5C7F-E032-B1B9635B6160}"/>
          </ac:picMkLst>
        </pc:picChg>
      </pc:sldChg>
    </pc:docChg>
  </pc:docChgLst>
  <pc:docChgLst>
    <pc:chgData name="Usuario invitado" userId="S::urn:spo:anon#9a2b8b4b0e72db4f375223d8758e07509140e9c1504c46758d510ab872bf6fea::" providerId="AD" clId="Web-{B5E6D46C-2202-22E5-7FB6-1057B4057331}"/>
    <pc:docChg chg="addSld delSld modSld">
      <pc:chgData name="Usuario invitado" userId="S::urn:spo:anon#9a2b8b4b0e72db4f375223d8758e07509140e9c1504c46758d510ab872bf6fea::" providerId="AD" clId="Web-{B5E6D46C-2202-22E5-7FB6-1057B4057331}" dt="2023-05-19T13:05:59.617" v="495" actId="20577"/>
      <pc:docMkLst>
        <pc:docMk/>
      </pc:docMkLst>
      <pc:sldChg chg="modSp">
        <pc:chgData name="Usuario invitado" userId="S::urn:spo:anon#9a2b8b4b0e72db4f375223d8758e07509140e9c1504c46758d510ab872bf6fea::" providerId="AD" clId="Web-{B5E6D46C-2202-22E5-7FB6-1057B4057331}" dt="2023-05-19T03:15:52.928" v="21" actId="20577"/>
        <pc:sldMkLst>
          <pc:docMk/>
          <pc:sldMk cId="2541121129" sldId="257"/>
        </pc:sldMkLst>
        <pc:spChg chg="mod">
          <ac:chgData name="Usuario invitado" userId="S::urn:spo:anon#9a2b8b4b0e72db4f375223d8758e07509140e9c1504c46758d510ab872bf6fea::" providerId="AD" clId="Web-{B5E6D46C-2202-22E5-7FB6-1057B4057331}" dt="2023-05-19T03:15:47.615" v="20" actId="20577"/>
          <ac:spMkLst>
            <pc:docMk/>
            <pc:sldMk cId="2541121129" sldId="257"/>
            <ac:spMk id="2" creationId="{F7A84EE3-A986-1972-6CBB-7D657DE12ED9}"/>
          </ac:spMkLst>
        </pc:spChg>
        <pc:spChg chg="mod">
          <ac:chgData name="Usuario invitado" userId="S::urn:spo:anon#9a2b8b4b0e72db4f375223d8758e07509140e9c1504c46758d510ab872bf6fea::" providerId="AD" clId="Web-{B5E6D46C-2202-22E5-7FB6-1057B4057331}" dt="2023-05-19T03:15:39.067" v="19" actId="1076"/>
          <ac:spMkLst>
            <pc:docMk/>
            <pc:sldMk cId="2541121129" sldId="257"/>
            <ac:spMk id="3" creationId="{EFB7CE22-308B-CB98-5662-7A193441B63D}"/>
          </ac:spMkLst>
        </pc:spChg>
        <pc:spChg chg="mod">
          <ac:chgData name="Usuario invitado" userId="S::urn:spo:anon#9a2b8b4b0e72db4f375223d8758e07509140e9c1504c46758d510ab872bf6fea::" providerId="AD" clId="Web-{B5E6D46C-2202-22E5-7FB6-1057B4057331}" dt="2023-05-19T03:15:52.928" v="21" actId="20577"/>
          <ac:spMkLst>
            <pc:docMk/>
            <pc:sldMk cId="2541121129" sldId="257"/>
            <ac:spMk id="4" creationId="{00000000-0000-0000-0000-000000000000}"/>
          </ac:spMkLst>
        </pc:spChg>
      </pc:sldChg>
      <pc:sldChg chg="mod modShow">
        <pc:chgData name="Usuario invitado" userId="S::urn:spo:anon#9a2b8b4b0e72db4f375223d8758e07509140e9c1504c46758d510ab872bf6fea::" providerId="AD" clId="Web-{B5E6D46C-2202-22E5-7FB6-1057B4057331}" dt="2023-05-19T12:39:51.129" v="421"/>
        <pc:sldMkLst>
          <pc:docMk/>
          <pc:sldMk cId="1675520180" sldId="261"/>
        </pc:sldMkLst>
      </pc:sldChg>
      <pc:sldChg chg="addSp delSp modSp mod setBg">
        <pc:chgData name="Usuario invitado" userId="S::urn:spo:anon#9a2b8b4b0e72db4f375223d8758e07509140e9c1504c46758d510ab872bf6fea::" providerId="AD" clId="Web-{B5E6D46C-2202-22E5-7FB6-1057B4057331}" dt="2023-05-19T12:40:24.209" v="425" actId="1076"/>
        <pc:sldMkLst>
          <pc:docMk/>
          <pc:sldMk cId="1876164787" sldId="262"/>
        </pc:sldMkLst>
        <pc:spChg chg="mod">
          <ac:chgData name="Usuario invitado" userId="S::urn:spo:anon#9a2b8b4b0e72db4f375223d8758e07509140e9c1504c46758d510ab872bf6fea::" providerId="AD" clId="Web-{B5E6D46C-2202-22E5-7FB6-1057B4057331}" dt="2023-05-19T12:21:28.758" v="385" actId="1076"/>
          <ac:spMkLst>
            <pc:docMk/>
            <pc:sldMk cId="1876164787" sldId="262"/>
            <ac:spMk id="2" creationId="{D6B65620-6B7F-2046-D709-77A2BEC6C2F9}"/>
          </ac:spMkLst>
        </pc:spChg>
        <pc:spChg chg="mod ord">
          <ac:chgData name="Usuario invitado" userId="S::urn:spo:anon#9a2b8b4b0e72db4f375223d8758e07509140e9c1504c46758d510ab872bf6fea::" providerId="AD" clId="Web-{B5E6D46C-2202-22E5-7FB6-1057B4057331}" dt="2023-05-19T12:21:32.008" v="386" actId="1076"/>
          <ac:spMkLst>
            <pc:docMk/>
            <pc:sldMk cId="1876164787" sldId="262"/>
            <ac:spMk id="4" creationId="{00000000-0000-0000-0000-000000000000}"/>
          </ac:spMkLst>
        </pc:spChg>
        <pc:spChg chg="add del">
          <ac:chgData name="Usuario invitado" userId="S::urn:spo:anon#9a2b8b4b0e72db4f375223d8758e07509140e9c1504c46758d510ab872bf6fea::" providerId="AD" clId="Web-{B5E6D46C-2202-22E5-7FB6-1057B4057331}" dt="2023-05-19T12:20:40.630" v="376"/>
          <ac:spMkLst>
            <pc:docMk/>
            <pc:sldMk cId="1876164787" sldId="262"/>
            <ac:spMk id="9" creationId="{B6FACB3C-9069-4791-BC5C-0DB7CD19B853}"/>
          </ac:spMkLst>
        </pc:spChg>
        <pc:spChg chg="add del">
          <ac:chgData name="Usuario invitado" userId="S::urn:spo:anon#9a2b8b4b0e72db4f375223d8758e07509140e9c1504c46758d510ab872bf6fea::" providerId="AD" clId="Web-{B5E6D46C-2202-22E5-7FB6-1057B4057331}" dt="2023-05-19T12:20:40.630" v="376"/>
          <ac:spMkLst>
            <pc:docMk/>
            <pc:sldMk cId="1876164787" sldId="262"/>
            <ac:spMk id="11" creationId="{71F2038E-D777-4B76-81DD-DD13EE91B9DD}"/>
          </ac:spMkLst>
        </pc:spChg>
        <pc:grpChg chg="add del">
          <ac:chgData name="Usuario invitado" userId="S::urn:spo:anon#9a2b8b4b0e72db4f375223d8758e07509140e9c1504c46758d510ab872bf6fea::" providerId="AD" clId="Web-{B5E6D46C-2202-22E5-7FB6-1057B4057331}" dt="2023-05-19T12:20:40.630" v="376"/>
          <ac:grpSpMkLst>
            <pc:docMk/>
            <pc:sldMk cId="1876164787" sldId="262"/>
            <ac:grpSpMk id="13" creationId="{DD354807-230F-4402-B1B9-F733A8F1F190}"/>
          </ac:grpSpMkLst>
        </pc:grpChg>
        <pc:picChg chg="add mod modCrop">
          <ac:chgData name="Usuario invitado" userId="S::urn:spo:anon#9a2b8b4b0e72db4f375223d8758e07509140e9c1504c46758d510ab872bf6fea::" providerId="AD" clId="Web-{B5E6D46C-2202-22E5-7FB6-1057B4057331}" dt="2023-05-19T12:40:24.209" v="425" actId="1076"/>
          <ac:picMkLst>
            <pc:docMk/>
            <pc:sldMk cId="1876164787" sldId="262"/>
            <ac:picMk id="3" creationId="{90EF412D-9203-B6BE-6CE5-A3BE69FB5EDC}"/>
          </ac:picMkLst>
        </pc:picChg>
      </pc:sldChg>
      <pc:sldChg chg="modSp">
        <pc:chgData name="Usuario invitado" userId="S::urn:spo:anon#9a2b8b4b0e72db4f375223d8758e07509140e9c1504c46758d510ab872bf6fea::" providerId="AD" clId="Web-{B5E6D46C-2202-22E5-7FB6-1057B4057331}" dt="2023-05-19T12:42:16.951" v="437" actId="20577"/>
        <pc:sldMkLst>
          <pc:docMk/>
          <pc:sldMk cId="2250136361" sldId="264"/>
        </pc:sldMkLst>
        <pc:spChg chg="mod">
          <ac:chgData name="Usuario invitado" userId="S::urn:spo:anon#9a2b8b4b0e72db4f375223d8758e07509140e9c1504c46758d510ab872bf6fea::" providerId="AD" clId="Web-{B5E6D46C-2202-22E5-7FB6-1057B4057331}" dt="2023-05-19T12:42:16.951" v="437" actId="20577"/>
          <ac:spMkLst>
            <pc:docMk/>
            <pc:sldMk cId="2250136361" sldId="264"/>
            <ac:spMk id="3" creationId="{59DEDA6D-6D50-3448-2F41-7D1820203DEB}"/>
          </ac:spMkLst>
        </pc:spChg>
        <pc:spChg chg="mod">
          <ac:chgData name="Usuario invitado" userId="S::urn:spo:anon#9a2b8b4b0e72db4f375223d8758e07509140e9c1504c46758d510ab872bf6fea::" providerId="AD" clId="Web-{B5E6D46C-2202-22E5-7FB6-1057B4057331}" dt="2023-05-19T12:22:02.744" v="419" actId="20577"/>
          <ac:spMkLst>
            <pc:docMk/>
            <pc:sldMk cId="2250136361" sldId="264"/>
            <ac:spMk id="5" creationId="{555C718D-2161-12A1-1516-23CBDCEDCCBC}"/>
          </ac:spMkLst>
        </pc:spChg>
      </pc:sldChg>
      <pc:sldChg chg="addSp modSp">
        <pc:chgData name="Usuario invitado" userId="S::urn:spo:anon#9a2b8b4b0e72db4f375223d8758e07509140e9c1504c46758d510ab872bf6fea::" providerId="AD" clId="Web-{B5E6D46C-2202-22E5-7FB6-1057B4057331}" dt="2023-05-19T12:12:00.938" v="192" actId="1076"/>
        <pc:sldMkLst>
          <pc:docMk/>
          <pc:sldMk cId="2585166585" sldId="266"/>
        </pc:sldMkLst>
        <pc:spChg chg="add mod">
          <ac:chgData name="Usuario invitado" userId="S::urn:spo:anon#9a2b8b4b0e72db4f375223d8758e07509140e9c1504c46758d510ab872bf6fea::" providerId="AD" clId="Web-{B5E6D46C-2202-22E5-7FB6-1057B4057331}" dt="2023-05-19T12:04:49.238" v="42" actId="20577"/>
          <ac:spMkLst>
            <pc:docMk/>
            <pc:sldMk cId="2585166585" sldId="266"/>
            <ac:spMk id="2" creationId="{C0C356B1-3B9A-9E31-EC84-F014FC93808C}"/>
          </ac:spMkLst>
        </pc:spChg>
        <pc:spChg chg="mod">
          <ac:chgData name="Usuario invitado" userId="S::urn:spo:anon#9a2b8b4b0e72db4f375223d8758e07509140e9c1504c46758d510ab872bf6fea::" providerId="AD" clId="Web-{B5E6D46C-2202-22E5-7FB6-1057B4057331}" dt="2023-05-19T12:03:16.919" v="24" actId="1076"/>
          <ac:spMkLst>
            <pc:docMk/>
            <pc:sldMk cId="2585166585" sldId="266"/>
            <ac:spMk id="4" creationId="{00000000-0000-0000-0000-000000000000}"/>
          </ac:spMkLst>
        </pc:spChg>
        <pc:spChg chg="add mod">
          <ac:chgData name="Usuario invitado" userId="S::urn:spo:anon#9a2b8b4b0e72db4f375223d8758e07509140e9c1504c46758d510ab872bf6fea::" providerId="AD" clId="Web-{B5E6D46C-2202-22E5-7FB6-1057B4057331}" dt="2023-05-19T12:06:17.728" v="111" actId="1076"/>
          <ac:spMkLst>
            <pc:docMk/>
            <pc:sldMk cId="2585166585" sldId="266"/>
            <ac:spMk id="6" creationId="{BA6241AD-9C5A-D3B8-F42C-239D768F66E3}"/>
          </ac:spMkLst>
        </pc:spChg>
        <pc:spChg chg="add mod">
          <ac:chgData name="Usuario invitado" userId="S::urn:spo:anon#9a2b8b4b0e72db4f375223d8758e07509140e9c1504c46758d510ab872bf6fea::" providerId="AD" clId="Web-{B5E6D46C-2202-22E5-7FB6-1057B4057331}" dt="2023-05-19T12:08:25.721" v="155"/>
          <ac:spMkLst>
            <pc:docMk/>
            <pc:sldMk cId="2585166585" sldId="266"/>
            <ac:spMk id="7" creationId="{43DC3DED-A4BE-8548-8FE8-1E0406F2123D}"/>
          </ac:spMkLst>
        </pc:spChg>
        <pc:picChg chg="add mod">
          <ac:chgData name="Usuario invitado" userId="S::urn:spo:anon#9a2b8b4b0e72db4f375223d8758e07509140e9c1504c46758d510ab872bf6fea::" providerId="AD" clId="Web-{B5E6D46C-2202-22E5-7FB6-1057B4057331}" dt="2023-05-19T12:04:58.988" v="45" actId="1076"/>
          <ac:picMkLst>
            <pc:docMk/>
            <pc:sldMk cId="2585166585" sldId="266"/>
            <ac:picMk id="3" creationId="{57A3E2D3-A725-C821-4019-F387066E443D}"/>
          </ac:picMkLst>
        </pc:picChg>
        <pc:picChg chg="add mod">
          <ac:chgData name="Usuario invitado" userId="S::urn:spo:anon#9a2b8b4b0e72db4f375223d8758e07509140e9c1504c46758d510ab872bf6fea::" providerId="AD" clId="Web-{B5E6D46C-2202-22E5-7FB6-1057B4057331}" dt="2023-05-19T12:09:24.803" v="161" actId="1076"/>
          <ac:picMkLst>
            <pc:docMk/>
            <pc:sldMk cId="2585166585" sldId="266"/>
            <ac:picMk id="8" creationId="{ABAE144A-12D0-FE37-0FBF-2927F5B8B187}"/>
          </ac:picMkLst>
        </pc:picChg>
        <pc:picChg chg="add mod">
          <ac:chgData name="Usuario invitado" userId="S::urn:spo:anon#9a2b8b4b0e72db4f375223d8758e07509140e9c1504c46758d510ab872bf6fea::" providerId="AD" clId="Web-{B5E6D46C-2202-22E5-7FB6-1057B4057331}" dt="2023-05-19T12:10:34.870" v="177" actId="1076"/>
          <ac:picMkLst>
            <pc:docMk/>
            <pc:sldMk cId="2585166585" sldId="266"/>
            <ac:picMk id="10" creationId="{9DF61611-057D-4E7E-65B8-844A8047C1E5}"/>
          </ac:picMkLst>
        </pc:picChg>
        <pc:picChg chg="add mod">
          <ac:chgData name="Usuario invitado" userId="S::urn:spo:anon#9a2b8b4b0e72db4f375223d8758e07509140e9c1504c46758d510ab872bf6fea::" providerId="AD" clId="Web-{B5E6D46C-2202-22E5-7FB6-1057B4057331}" dt="2023-05-19T12:10:42.199" v="180" actId="1076"/>
          <ac:picMkLst>
            <pc:docMk/>
            <pc:sldMk cId="2585166585" sldId="266"/>
            <ac:picMk id="11" creationId="{A91A6B58-9A9D-3C03-07D5-61B1598DF1C8}"/>
          </ac:picMkLst>
        </pc:picChg>
        <pc:picChg chg="add mod">
          <ac:chgData name="Usuario invitado" userId="S::urn:spo:anon#9a2b8b4b0e72db4f375223d8758e07509140e9c1504c46758d510ab872bf6fea::" providerId="AD" clId="Web-{B5E6D46C-2202-22E5-7FB6-1057B4057331}" dt="2023-05-19T12:11:08.763" v="184" actId="1076"/>
          <ac:picMkLst>
            <pc:docMk/>
            <pc:sldMk cId="2585166585" sldId="266"/>
            <ac:picMk id="12" creationId="{EC1C45FA-4B37-FB27-3EF8-DEA1516199D8}"/>
          </ac:picMkLst>
        </pc:picChg>
        <pc:picChg chg="add mod">
          <ac:chgData name="Usuario invitado" userId="S::urn:spo:anon#9a2b8b4b0e72db4f375223d8758e07509140e9c1504c46758d510ab872bf6fea::" providerId="AD" clId="Web-{B5E6D46C-2202-22E5-7FB6-1057B4057331}" dt="2023-05-19T12:11:30.327" v="187" actId="1076"/>
          <ac:picMkLst>
            <pc:docMk/>
            <pc:sldMk cId="2585166585" sldId="266"/>
            <ac:picMk id="13" creationId="{C0FCB0DF-2664-274D-94F7-06F9A0669024}"/>
          </ac:picMkLst>
        </pc:picChg>
        <pc:picChg chg="add mod">
          <ac:chgData name="Usuario invitado" userId="S::urn:spo:anon#9a2b8b4b0e72db4f375223d8758e07509140e9c1504c46758d510ab872bf6fea::" providerId="AD" clId="Web-{B5E6D46C-2202-22E5-7FB6-1057B4057331}" dt="2023-05-19T12:12:00.938" v="192" actId="1076"/>
          <ac:picMkLst>
            <pc:docMk/>
            <pc:sldMk cId="2585166585" sldId="266"/>
            <ac:picMk id="14" creationId="{CE5A6F9A-8FC7-2852-F240-DFCBDEDBD6EE}"/>
          </ac:picMkLst>
        </pc:picChg>
        <pc:cxnChg chg="add mod">
          <ac:chgData name="Usuario invitado" userId="S::urn:spo:anon#9a2b8b4b0e72db4f375223d8758e07509140e9c1504c46758d510ab872bf6fea::" providerId="AD" clId="Web-{B5E6D46C-2202-22E5-7FB6-1057B4057331}" dt="2023-05-19T12:09:43.726" v="166" actId="1076"/>
          <ac:cxnSpMkLst>
            <pc:docMk/>
            <pc:sldMk cId="2585166585" sldId="266"/>
            <ac:cxnSpMk id="9" creationId="{1166F124-2808-AAB3-ED18-24095D047AD1}"/>
          </ac:cxnSpMkLst>
        </pc:cxnChg>
      </pc:sldChg>
      <pc:sldChg chg="addSp delSp modSp">
        <pc:chgData name="Usuario invitado" userId="S::urn:spo:anon#9a2b8b4b0e72db4f375223d8758e07509140e9c1504c46758d510ab872bf6fea::" providerId="AD" clId="Web-{B5E6D46C-2202-22E5-7FB6-1057B4057331}" dt="2023-05-19T13:05:59.617" v="495" actId="20577"/>
        <pc:sldMkLst>
          <pc:docMk/>
          <pc:sldMk cId="3683069898" sldId="268"/>
        </pc:sldMkLst>
        <pc:spChg chg="add del mod">
          <ac:chgData name="Usuario invitado" userId="S::urn:spo:anon#9a2b8b4b0e72db4f375223d8758e07509140e9c1504c46758d510ab872bf6fea::" providerId="AD" clId="Web-{B5E6D46C-2202-22E5-7FB6-1057B4057331}" dt="2023-05-19T13:04:03.472" v="443"/>
          <ac:spMkLst>
            <pc:docMk/>
            <pc:sldMk cId="3683069898" sldId="268"/>
            <ac:spMk id="2" creationId="{B3A9E7AE-608A-C915-7E8C-A85B41B3611E}"/>
          </ac:spMkLst>
        </pc:spChg>
        <pc:spChg chg="mod">
          <ac:chgData name="Usuario invitado" userId="S::urn:spo:anon#9a2b8b4b0e72db4f375223d8758e07509140e9c1504c46758d510ab872bf6fea::" providerId="AD" clId="Web-{B5E6D46C-2202-22E5-7FB6-1057B4057331}" dt="2023-05-19T13:00:47.511" v="439" actId="1076"/>
          <ac:spMkLst>
            <pc:docMk/>
            <pc:sldMk cId="3683069898" sldId="268"/>
            <ac:spMk id="4" creationId="{00000000-0000-0000-0000-000000000000}"/>
          </ac:spMkLst>
        </pc:spChg>
        <pc:spChg chg="add mod">
          <ac:chgData name="Usuario invitado" userId="S::urn:spo:anon#9a2b8b4b0e72db4f375223d8758e07509140e9c1504c46758d510ab872bf6fea::" providerId="AD" clId="Web-{B5E6D46C-2202-22E5-7FB6-1057B4057331}" dt="2023-05-19T13:05:59.617" v="495" actId="20577"/>
          <ac:spMkLst>
            <pc:docMk/>
            <pc:sldMk cId="3683069898" sldId="268"/>
            <ac:spMk id="5" creationId="{F5CF02DF-EDE7-142D-4241-D6C7E4EE0829}"/>
          </ac:spMkLst>
        </pc:spChg>
      </pc:sldChg>
      <pc:sldChg chg="del">
        <pc:chgData name="Usuario invitado" userId="S::urn:spo:anon#9a2b8b4b0e72db4f375223d8758e07509140e9c1504c46758d510ab872bf6fea::" providerId="AD" clId="Web-{B5E6D46C-2202-22E5-7FB6-1057B4057331}" dt="2023-05-19T13:00:26.807" v="438"/>
        <pc:sldMkLst>
          <pc:docMk/>
          <pc:sldMk cId="356859602" sldId="269"/>
        </pc:sldMkLst>
      </pc:sldChg>
      <pc:sldChg chg="new del">
        <pc:chgData name="Usuario invitado" userId="S::urn:spo:anon#9a2b8b4b0e72db4f375223d8758e07509140e9c1504c46758d510ab872bf6fea::" providerId="AD" clId="Web-{B5E6D46C-2202-22E5-7FB6-1057B4057331}" dt="2023-05-19T12:13:08.255" v="194"/>
        <pc:sldMkLst>
          <pc:docMk/>
          <pc:sldMk cId="628294245" sldId="275"/>
        </pc:sldMkLst>
      </pc:sldChg>
      <pc:sldChg chg="delSp modSp add replId">
        <pc:chgData name="Usuario invitado" userId="S::urn:spo:anon#9a2b8b4b0e72db4f375223d8758e07509140e9c1504c46758d510ab872bf6fea::" providerId="AD" clId="Web-{B5E6D46C-2202-22E5-7FB6-1057B4057331}" dt="2023-05-19T12:18:24.230" v="370" actId="1076"/>
        <pc:sldMkLst>
          <pc:docMk/>
          <pc:sldMk cId="3451789146" sldId="275"/>
        </pc:sldMkLst>
        <pc:spChg chg="mod">
          <ac:chgData name="Usuario invitado" userId="S::urn:spo:anon#9a2b8b4b0e72db4f375223d8758e07509140e9c1504c46758d510ab872bf6fea::" providerId="AD" clId="Web-{B5E6D46C-2202-22E5-7FB6-1057B4057331}" dt="2023-05-19T12:18:24.230" v="370" actId="1076"/>
          <ac:spMkLst>
            <pc:docMk/>
            <pc:sldMk cId="3451789146" sldId="275"/>
            <ac:spMk id="2" creationId="{C0C356B1-3B9A-9E31-EC84-F014FC93808C}"/>
          </ac:spMkLst>
        </pc:spChg>
        <pc:spChg chg="del mod">
          <ac:chgData name="Usuario invitado" userId="S::urn:spo:anon#9a2b8b4b0e72db4f375223d8758e07509140e9c1504c46758d510ab872bf6fea::" providerId="AD" clId="Web-{B5E6D46C-2202-22E5-7FB6-1057B4057331}" dt="2023-05-19T12:14:20.073" v="223"/>
          <ac:spMkLst>
            <pc:docMk/>
            <pc:sldMk cId="3451789146" sldId="275"/>
            <ac:spMk id="6" creationId="{BA6241AD-9C5A-D3B8-F42C-239D768F66E3}"/>
          </ac:spMkLst>
        </pc:spChg>
        <pc:spChg chg="del">
          <ac:chgData name="Usuario invitado" userId="S::urn:spo:anon#9a2b8b4b0e72db4f375223d8758e07509140e9c1504c46758d510ab872bf6fea::" providerId="AD" clId="Web-{B5E6D46C-2202-22E5-7FB6-1057B4057331}" dt="2023-05-19T12:14:03.634" v="203"/>
          <ac:spMkLst>
            <pc:docMk/>
            <pc:sldMk cId="3451789146" sldId="275"/>
            <ac:spMk id="7" creationId="{43DC3DED-A4BE-8548-8FE8-1E0406F2123D}"/>
          </ac:spMkLst>
        </pc:spChg>
        <pc:picChg chg="del">
          <ac:chgData name="Usuario invitado" userId="S::urn:spo:anon#9a2b8b4b0e72db4f375223d8758e07509140e9c1504c46758d510ab872bf6fea::" providerId="AD" clId="Web-{B5E6D46C-2202-22E5-7FB6-1057B4057331}" dt="2023-05-19T12:14:17.135" v="221"/>
          <ac:picMkLst>
            <pc:docMk/>
            <pc:sldMk cId="3451789146" sldId="275"/>
            <ac:picMk id="3" creationId="{57A3E2D3-A725-C821-4019-F387066E443D}"/>
          </ac:picMkLst>
        </pc:picChg>
        <pc:picChg chg="del">
          <ac:chgData name="Usuario invitado" userId="S::urn:spo:anon#9a2b8b4b0e72db4f375223d8758e07509140e9c1504c46758d510ab872bf6fea::" providerId="AD" clId="Web-{B5E6D46C-2202-22E5-7FB6-1057B4057331}" dt="2023-05-19T12:14:03.634" v="202"/>
          <ac:picMkLst>
            <pc:docMk/>
            <pc:sldMk cId="3451789146" sldId="275"/>
            <ac:picMk id="8" creationId="{ABAE144A-12D0-FE37-0FBF-2927F5B8B187}"/>
          </ac:picMkLst>
        </pc:picChg>
        <pc:picChg chg="del">
          <ac:chgData name="Usuario invitado" userId="S::urn:spo:anon#9a2b8b4b0e72db4f375223d8758e07509140e9c1504c46758d510ab872bf6fea::" providerId="AD" clId="Web-{B5E6D46C-2202-22E5-7FB6-1057B4057331}" dt="2023-05-19T12:14:03.634" v="200"/>
          <ac:picMkLst>
            <pc:docMk/>
            <pc:sldMk cId="3451789146" sldId="275"/>
            <ac:picMk id="10" creationId="{9DF61611-057D-4E7E-65B8-844A8047C1E5}"/>
          </ac:picMkLst>
        </pc:picChg>
        <pc:picChg chg="del">
          <ac:chgData name="Usuario invitado" userId="S::urn:spo:anon#9a2b8b4b0e72db4f375223d8758e07509140e9c1504c46758d510ab872bf6fea::" providerId="AD" clId="Web-{B5E6D46C-2202-22E5-7FB6-1057B4057331}" dt="2023-05-19T12:14:03.619" v="199"/>
          <ac:picMkLst>
            <pc:docMk/>
            <pc:sldMk cId="3451789146" sldId="275"/>
            <ac:picMk id="11" creationId="{A91A6B58-9A9D-3C03-07D5-61B1598DF1C8}"/>
          </ac:picMkLst>
        </pc:picChg>
        <pc:picChg chg="del">
          <ac:chgData name="Usuario invitado" userId="S::urn:spo:anon#9a2b8b4b0e72db4f375223d8758e07509140e9c1504c46758d510ab872bf6fea::" providerId="AD" clId="Web-{B5E6D46C-2202-22E5-7FB6-1057B4057331}" dt="2023-05-19T12:14:03.619" v="198"/>
          <ac:picMkLst>
            <pc:docMk/>
            <pc:sldMk cId="3451789146" sldId="275"/>
            <ac:picMk id="12" creationId="{EC1C45FA-4B37-FB27-3EF8-DEA1516199D8}"/>
          </ac:picMkLst>
        </pc:picChg>
        <pc:picChg chg="del">
          <ac:chgData name="Usuario invitado" userId="S::urn:spo:anon#9a2b8b4b0e72db4f375223d8758e07509140e9c1504c46758d510ab872bf6fea::" providerId="AD" clId="Web-{B5E6D46C-2202-22E5-7FB6-1057B4057331}" dt="2023-05-19T12:14:03.619" v="197"/>
          <ac:picMkLst>
            <pc:docMk/>
            <pc:sldMk cId="3451789146" sldId="275"/>
            <ac:picMk id="13" creationId="{C0FCB0DF-2664-274D-94F7-06F9A0669024}"/>
          </ac:picMkLst>
        </pc:picChg>
        <pc:picChg chg="del">
          <ac:chgData name="Usuario invitado" userId="S::urn:spo:anon#9a2b8b4b0e72db4f375223d8758e07509140e9c1504c46758d510ab872bf6fea::" providerId="AD" clId="Web-{B5E6D46C-2202-22E5-7FB6-1057B4057331}" dt="2023-05-19T12:14:03.619" v="196"/>
          <ac:picMkLst>
            <pc:docMk/>
            <pc:sldMk cId="3451789146" sldId="275"/>
            <ac:picMk id="14" creationId="{CE5A6F9A-8FC7-2852-F240-DFCBDEDBD6EE}"/>
          </ac:picMkLst>
        </pc:picChg>
        <pc:cxnChg chg="del">
          <ac:chgData name="Usuario invitado" userId="S::urn:spo:anon#9a2b8b4b0e72db4f375223d8758e07509140e9c1504c46758d510ab872bf6fea::" providerId="AD" clId="Web-{B5E6D46C-2202-22E5-7FB6-1057B4057331}" dt="2023-05-19T12:14:03.634" v="201"/>
          <ac:cxnSpMkLst>
            <pc:docMk/>
            <pc:sldMk cId="3451789146" sldId="275"/>
            <ac:cxnSpMk id="9" creationId="{1166F124-2808-AAB3-ED18-24095D047AD1}"/>
          </ac:cxnSpMkLst>
        </pc:cxnChg>
      </pc:sldChg>
    </pc:docChg>
  </pc:docChgLst>
  <pc:docChgLst>
    <pc:chgData name="TATIANA  SALAZAR BEDOYA" userId="S::tatiana.salazar201@tau.usbmed.edu.co::a7f5ede8-e862-4652-94f1-7b63c69fd132" providerId="AD" clId="Web-{788FC739-9668-285A-1607-519A26089415}"/>
    <pc:docChg chg="modSld">
      <pc:chgData name="TATIANA  SALAZAR BEDOYA" userId="S::tatiana.salazar201@tau.usbmed.edu.co::a7f5ede8-e862-4652-94f1-7b63c69fd132" providerId="AD" clId="Web-{788FC739-9668-285A-1607-519A26089415}" dt="2023-05-17T23:19:23.943" v="13"/>
      <pc:docMkLst>
        <pc:docMk/>
      </pc:docMkLst>
      <pc:sldChg chg="modSp">
        <pc:chgData name="TATIANA  SALAZAR BEDOYA" userId="S::tatiana.salazar201@tau.usbmed.edu.co::a7f5ede8-e862-4652-94f1-7b63c69fd132" providerId="AD" clId="Web-{788FC739-9668-285A-1607-519A26089415}" dt="2023-05-17T23:18:17.768" v="9" actId="1076"/>
        <pc:sldMkLst>
          <pc:docMk/>
          <pc:sldMk cId="1876164787" sldId="262"/>
        </pc:sldMkLst>
        <pc:spChg chg="mod">
          <ac:chgData name="TATIANA  SALAZAR BEDOYA" userId="S::tatiana.salazar201@tau.usbmed.edu.co::a7f5ede8-e862-4652-94f1-7b63c69fd132" providerId="AD" clId="Web-{788FC739-9668-285A-1607-519A26089415}" dt="2023-05-17T21:05:24.388" v="6"/>
          <ac:spMkLst>
            <pc:docMk/>
            <pc:sldMk cId="1876164787" sldId="262"/>
            <ac:spMk id="2" creationId="{D6B65620-6B7F-2046-D709-77A2BEC6C2F9}"/>
          </ac:spMkLst>
        </pc:spChg>
        <pc:spChg chg="mod">
          <ac:chgData name="TATIANA  SALAZAR BEDOYA" userId="S::tatiana.salazar201@tau.usbmed.edu.co::a7f5ede8-e862-4652-94f1-7b63c69fd132" providerId="AD" clId="Web-{788FC739-9668-285A-1607-519A26089415}" dt="2023-05-17T23:18:17.768" v="9" actId="1076"/>
          <ac:spMkLst>
            <pc:docMk/>
            <pc:sldMk cId="1876164787" sldId="262"/>
            <ac:spMk id="4" creationId="{00000000-0000-0000-0000-000000000000}"/>
          </ac:spMkLst>
        </pc:spChg>
      </pc:sldChg>
      <pc:sldChg chg="modSp">
        <pc:chgData name="TATIANA  SALAZAR BEDOYA" userId="S::tatiana.salazar201@tau.usbmed.edu.co::a7f5ede8-e862-4652-94f1-7b63c69fd132" providerId="AD" clId="Web-{788FC739-9668-285A-1607-519A26089415}" dt="2023-05-17T21:05:13.497" v="4" actId="1076"/>
        <pc:sldMkLst>
          <pc:docMk/>
          <pc:sldMk cId="1764266835" sldId="263"/>
        </pc:sldMkLst>
        <pc:spChg chg="mod">
          <ac:chgData name="TATIANA  SALAZAR BEDOYA" userId="S::tatiana.salazar201@tau.usbmed.edu.co::a7f5ede8-e862-4652-94f1-7b63c69fd132" providerId="AD" clId="Web-{788FC739-9668-285A-1607-519A26089415}" dt="2023-05-17T21:05:13.497" v="4" actId="1076"/>
          <ac:spMkLst>
            <pc:docMk/>
            <pc:sldMk cId="1764266835" sldId="263"/>
            <ac:spMk id="4" creationId="{00000000-0000-0000-0000-000000000000}"/>
          </ac:spMkLst>
        </pc:spChg>
      </pc:sldChg>
      <pc:sldChg chg="delSp modSp">
        <pc:chgData name="TATIANA  SALAZAR BEDOYA" userId="S::tatiana.salazar201@tau.usbmed.edu.co::a7f5ede8-e862-4652-94f1-7b63c69fd132" providerId="AD" clId="Web-{788FC739-9668-285A-1607-519A26089415}" dt="2023-05-17T23:19:23.943" v="13"/>
        <pc:sldMkLst>
          <pc:docMk/>
          <pc:sldMk cId="2752798349" sldId="265"/>
        </pc:sldMkLst>
        <pc:spChg chg="del">
          <ac:chgData name="TATIANA  SALAZAR BEDOYA" userId="S::tatiana.salazar201@tau.usbmed.edu.co::a7f5ede8-e862-4652-94f1-7b63c69fd132" providerId="AD" clId="Web-{788FC739-9668-285A-1607-519A26089415}" dt="2023-05-17T23:19:09.958" v="10"/>
          <ac:spMkLst>
            <pc:docMk/>
            <pc:sldMk cId="2752798349" sldId="265"/>
            <ac:spMk id="2" creationId="{DB7E28AC-3EEA-7FBB-3077-376C91283984}"/>
          </ac:spMkLst>
        </pc:spChg>
        <pc:spChg chg="mod">
          <ac:chgData name="TATIANA  SALAZAR BEDOYA" userId="S::tatiana.salazar201@tau.usbmed.edu.co::a7f5ede8-e862-4652-94f1-7b63c69fd132" providerId="AD" clId="Web-{788FC739-9668-285A-1607-519A26089415}" dt="2023-05-17T21:04:46.731" v="1" actId="1076"/>
          <ac:spMkLst>
            <pc:docMk/>
            <pc:sldMk cId="2752798349" sldId="265"/>
            <ac:spMk id="4" creationId="{00000000-0000-0000-0000-000000000000}"/>
          </ac:spMkLst>
        </pc:spChg>
        <pc:spChg chg="del">
          <ac:chgData name="TATIANA  SALAZAR BEDOYA" userId="S::tatiana.salazar201@tau.usbmed.edu.co::a7f5ede8-e862-4652-94f1-7b63c69fd132" providerId="AD" clId="Web-{788FC739-9668-285A-1607-519A26089415}" dt="2023-05-17T23:19:13.989" v="11"/>
          <ac:spMkLst>
            <pc:docMk/>
            <pc:sldMk cId="2752798349" sldId="265"/>
            <ac:spMk id="5" creationId="{8BF90942-59EB-5296-A593-0C1BC8155B2E}"/>
          </ac:spMkLst>
        </pc:spChg>
        <pc:spChg chg="del">
          <ac:chgData name="TATIANA  SALAZAR BEDOYA" userId="S::tatiana.salazar201@tau.usbmed.edu.co::a7f5ede8-e862-4652-94f1-7b63c69fd132" providerId="AD" clId="Web-{788FC739-9668-285A-1607-519A26089415}" dt="2023-05-17T23:19:17.021" v="12"/>
          <ac:spMkLst>
            <pc:docMk/>
            <pc:sldMk cId="2752798349" sldId="265"/>
            <ac:spMk id="9" creationId="{27DF9ED5-FC7D-B5AD-18C7-598DD994D229}"/>
          </ac:spMkLst>
        </pc:spChg>
        <pc:spChg chg="del">
          <ac:chgData name="TATIANA  SALAZAR BEDOYA" userId="S::tatiana.salazar201@tau.usbmed.edu.co::a7f5ede8-e862-4652-94f1-7b63c69fd132" providerId="AD" clId="Web-{788FC739-9668-285A-1607-519A26089415}" dt="2023-05-17T23:19:23.943" v="13"/>
          <ac:spMkLst>
            <pc:docMk/>
            <pc:sldMk cId="2752798349" sldId="265"/>
            <ac:spMk id="11" creationId="{D7C57E15-60F6-EB86-7F1E-519EB111E04E}"/>
          </ac:spMkLst>
        </pc:spChg>
      </pc:sldChg>
    </pc:docChg>
  </pc:docChgLst>
  <pc:docChgLst>
    <pc:chgData name="SANTIAGO  MUNERA ARANGO" userId="S::santiago.munera201@tau.usbmed.edu.co::a9e4fe5a-00df-40b8-a67f-2399068424b0" providerId="AD" clId="Web-{587E8226-A3FE-18BB-062A-754E35C857E5}"/>
    <pc:docChg chg="modSld">
      <pc:chgData name="SANTIAGO  MUNERA ARANGO" userId="S::santiago.munera201@tau.usbmed.edu.co::a9e4fe5a-00df-40b8-a67f-2399068424b0" providerId="AD" clId="Web-{587E8226-A3FE-18BB-062A-754E35C857E5}" dt="2023-05-24T16:05:55.113" v="155" actId="20577"/>
      <pc:docMkLst>
        <pc:docMk/>
      </pc:docMkLst>
      <pc:sldChg chg="modSp">
        <pc:chgData name="SANTIAGO  MUNERA ARANGO" userId="S::santiago.munera201@tau.usbmed.edu.co::a9e4fe5a-00df-40b8-a67f-2399068424b0" providerId="AD" clId="Web-{587E8226-A3FE-18BB-062A-754E35C857E5}" dt="2023-05-24T15:52:34.248" v="3" actId="20577"/>
        <pc:sldMkLst>
          <pc:docMk/>
          <pc:sldMk cId="1675520180" sldId="261"/>
        </pc:sldMkLst>
        <pc:spChg chg="mod">
          <ac:chgData name="SANTIAGO  MUNERA ARANGO" userId="S::santiago.munera201@tau.usbmed.edu.co::a9e4fe5a-00df-40b8-a67f-2399068424b0" providerId="AD" clId="Web-{587E8226-A3FE-18BB-062A-754E35C857E5}" dt="2023-05-24T15:52:34.248" v="3" actId="20577"/>
          <ac:spMkLst>
            <pc:docMk/>
            <pc:sldMk cId="1675520180" sldId="261"/>
            <ac:spMk id="4" creationId="{00000000-0000-0000-0000-000000000000}"/>
          </ac:spMkLst>
        </pc:spChg>
      </pc:sldChg>
      <pc:sldChg chg="modSp">
        <pc:chgData name="SANTIAGO  MUNERA ARANGO" userId="S::santiago.munera201@tau.usbmed.edu.co::a9e4fe5a-00df-40b8-a67f-2399068424b0" providerId="AD" clId="Web-{587E8226-A3FE-18BB-062A-754E35C857E5}" dt="2023-05-24T15:53:11.592" v="14" actId="20577"/>
        <pc:sldMkLst>
          <pc:docMk/>
          <pc:sldMk cId="1876164787" sldId="262"/>
        </pc:sldMkLst>
        <pc:spChg chg="mod">
          <ac:chgData name="SANTIAGO  MUNERA ARANGO" userId="S::santiago.munera201@tau.usbmed.edu.co::a9e4fe5a-00df-40b8-a67f-2399068424b0" providerId="AD" clId="Web-{587E8226-A3FE-18BB-062A-754E35C857E5}" dt="2023-05-24T15:53:11.592" v="14" actId="20577"/>
          <ac:spMkLst>
            <pc:docMk/>
            <pc:sldMk cId="1876164787" sldId="262"/>
            <ac:spMk id="4" creationId="{00000000-0000-0000-0000-000000000000}"/>
          </ac:spMkLst>
        </pc:spChg>
      </pc:sldChg>
      <pc:sldChg chg="modSp">
        <pc:chgData name="SANTIAGO  MUNERA ARANGO" userId="S::santiago.munera201@tau.usbmed.edu.co::a9e4fe5a-00df-40b8-a67f-2399068424b0" providerId="AD" clId="Web-{587E8226-A3FE-18BB-062A-754E35C857E5}" dt="2023-05-24T16:03:22.374" v="137" actId="20577"/>
        <pc:sldMkLst>
          <pc:docMk/>
          <pc:sldMk cId="12337392" sldId="267"/>
        </pc:sldMkLst>
        <pc:spChg chg="mod">
          <ac:chgData name="SANTIAGO  MUNERA ARANGO" userId="S::santiago.munera201@tau.usbmed.edu.co::a9e4fe5a-00df-40b8-a67f-2399068424b0" providerId="AD" clId="Web-{587E8226-A3FE-18BB-062A-754E35C857E5}" dt="2023-05-24T16:03:22.374" v="137" actId="20577"/>
          <ac:spMkLst>
            <pc:docMk/>
            <pc:sldMk cId="12337392" sldId="267"/>
            <ac:spMk id="3" creationId="{DF0E5772-3048-B79B-12B0-2947036CF892}"/>
          </ac:spMkLst>
        </pc:spChg>
      </pc:sldChg>
      <pc:sldChg chg="modSp">
        <pc:chgData name="SANTIAGO  MUNERA ARANGO" userId="S::santiago.munera201@tau.usbmed.edu.co::a9e4fe5a-00df-40b8-a67f-2399068424b0" providerId="AD" clId="Web-{587E8226-A3FE-18BB-062A-754E35C857E5}" dt="2023-05-24T16:05:55.113" v="155" actId="20577"/>
        <pc:sldMkLst>
          <pc:docMk/>
          <pc:sldMk cId="3019943284" sldId="272"/>
        </pc:sldMkLst>
        <pc:spChg chg="mod">
          <ac:chgData name="SANTIAGO  MUNERA ARANGO" userId="S::santiago.munera201@tau.usbmed.edu.co::a9e4fe5a-00df-40b8-a67f-2399068424b0" providerId="AD" clId="Web-{587E8226-A3FE-18BB-062A-754E35C857E5}" dt="2023-05-24T16:05:55.113" v="155" actId="20577"/>
          <ac:spMkLst>
            <pc:docMk/>
            <pc:sldMk cId="3019943284" sldId="272"/>
            <ac:spMk id="3" creationId="{26ACABE5-D7C0-DBE6-519A-64F9E05E8AA7}"/>
          </ac:spMkLst>
        </pc:spChg>
      </pc:sldChg>
      <pc:sldChg chg="modSp">
        <pc:chgData name="SANTIAGO  MUNERA ARANGO" userId="S::santiago.munera201@tau.usbmed.edu.co::a9e4fe5a-00df-40b8-a67f-2399068424b0" providerId="AD" clId="Web-{587E8226-A3FE-18BB-062A-754E35C857E5}" dt="2023-05-24T15:54:33.376" v="34" actId="20577"/>
        <pc:sldMkLst>
          <pc:docMk/>
          <pc:sldMk cId="3132926439" sldId="277"/>
        </pc:sldMkLst>
        <pc:spChg chg="mod">
          <ac:chgData name="SANTIAGO  MUNERA ARANGO" userId="S::santiago.munera201@tau.usbmed.edu.co::a9e4fe5a-00df-40b8-a67f-2399068424b0" providerId="AD" clId="Web-{587E8226-A3FE-18BB-062A-754E35C857E5}" dt="2023-05-24T15:54:33.376" v="34" actId="20577"/>
          <ac:spMkLst>
            <pc:docMk/>
            <pc:sldMk cId="3132926439" sldId="277"/>
            <ac:spMk id="3" creationId="{56546A53-DE47-C64E-D62B-1C7284B5A058}"/>
          </ac:spMkLst>
        </pc:spChg>
      </pc:sldChg>
      <pc:sldChg chg="modSp">
        <pc:chgData name="SANTIAGO  MUNERA ARANGO" userId="S::santiago.munera201@tau.usbmed.edu.co::a9e4fe5a-00df-40b8-a67f-2399068424b0" providerId="AD" clId="Web-{587E8226-A3FE-18BB-062A-754E35C857E5}" dt="2023-05-24T15:56:28.082" v="49" actId="20577"/>
        <pc:sldMkLst>
          <pc:docMk/>
          <pc:sldMk cId="1079057025" sldId="278"/>
        </pc:sldMkLst>
        <pc:spChg chg="mod">
          <ac:chgData name="SANTIAGO  MUNERA ARANGO" userId="S::santiago.munera201@tau.usbmed.edu.co::a9e4fe5a-00df-40b8-a67f-2399068424b0" providerId="AD" clId="Web-{587E8226-A3FE-18BB-062A-754E35C857E5}" dt="2023-05-24T15:56:28.082" v="49" actId="20577"/>
          <ac:spMkLst>
            <pc:docMk/>
            <pc:sldMk cId="1079057025" sldId="278"/>
            <ac:spMk id="6" creationId="{C27B77C2-5D3F-6467-F154-D183717F19FC}"/>
          </ac:spMkLst>
        </pc:spChg>
      </pc:sldChg>
      <pc:sldChg chg="modSp">
        <pc:chgData name="SANTIAGO  MUNERA ARANGO" userId="S::santiago.munera201@tau.usbmed.edu.co::a9e4fe5a-00df-40b8-a67f-2399068424b0" providerId="AD" clId="Web-{587E8226-A3FE-18BB-062A-754E35C857E5}" dt="2023-05-24T16:00:09.744" v="70" actId="1076"/>
        <pc:sldMkLst>
          <pc:docMk/>
          <pc:sldMk cId="3769758000" sldId="279"/>
        </pc:sldMkLst>
        <pc:spChg chg="mod">
          <ac:chgData name="SANTIAGO  MUNERA ARANGO" userId="S::santiago.munera201@tau.usbmed.edu.co::a9e4fe5a-00df-40b8-a67f-2399068424b0" providerId="AD" clId="Web-{587E8226-A3FE-18BB-062A-754E35C857E5}" dt="2023-05-24T16:00:03.478" v="66" actId="1076"/>
          <ac:spMkLst>
            <pc:docMk/>
            <pc:sldMk cId="3769758000" sldId="279"/>
            <ac:spMk id="12" creationId="{8659153A-5106-C73C-A2E0-9D060F7F0E58}"/>
          </ac:spMkLst>
        </pc:spChg>
        <pc:spChg chg="mod">
          <ac:chgData name="SANTIAGO  MUNERA ARANGO" userId="S::santiago.munera201@tau.usbmed.edu.co::a9e4fe5a-00df-40b8-a67f-2399068424b0" providerId="AD" clId="Web-{587E8226-A3FE-18BB-062A-754E35C857E5}" dt="2023-05-24T15:57:28.271" v="56" actId="1076"/>
          <ac:spMkLst>
            <pc:docMk/>
            <pc:sldMk cId="3769758000" sldId="279"/>
            <ac:spMk id="13" creationId="{72923BF1-8007-44FD-6A50-01731717AAE8}"/>
          </ac:spMkLst>
        </pc:spChg>
        <pc:spChg chg="mod">
          <ac:chgData name="SANTIAGO  MUNERA ARANGO" userId="S::santiago.munera201@tau.usbmed.edu.co::a9e4fe5a-00df-40b8-a67f-2399068424b0" providerId="AD" clId="Web-{587E8226-A3FE-18BB-062A-754E35C857E5}" dt="2023-05-24T16:00:07.057" v="68" actId="1076"/>
          <ac:spMkLst>
            <pc:docMk/>
            <pc:sldMk cId="3769758000" sldId="279"/>
            <ac:spMk id="14" creationId="{3199CE29-41D5-CD63-BF04-A7BED2B1ACBA}"/>
          </ac:spMkLst>
        </pc:spChg>
        <pc:spChg chg="mod">
          <ac:chgData name="SANTIAGO  MUNERA ARANGO" userId="S::santiago.munera201@tau.usbmed.edu.co::a9e4fe5a-00df-40b8-a67f-2399068424b0" providerId="AD" clId="Web-{587E8226-A3FE-18BB-062A-754E35C857E5}" dt="2023-05-24T15:57:33.599" v="58" actId="1076"/>
          <ac:spMkLst>
            <pc:docMk/>
            <pc:sldMk cId="3769758000" sldId="279"/>
            <ac:spMk id="15" creationId="{C3787D12-6CD9-1561-5B28-B2C99AF5FF7F}"/>
          </ac:spMkLst>
        </pc:spChg>
        <pc:picChg chg="mod">
          <ac:chgData name="SANTIAGO  MUNERA ARANGO" userId="S::santiago.munera201@tau.usbmed.edu.co::a9e4fe5a-00df-40b8-a67f-2399068424b0" providerId="AD" clId="Web-{587E8226-A3FE-18BB-062A-754E35C857E5}" dt="2023-05-24T16:00:06.307" v="67" actId="1076"/>
          <ac:picMkLst>
            <pc:docMk/>
            <pc:sldMk cId="3769758000" sldId="279"/>
            <ac:picMk id="5" creationId="{A4CD16AB-402C-BC70-CA5A-581B258DEFBC}"/>
          </ac:picMkLst>
        </pc:picChg>
        <pc:picChg chg="mod">
          <ac:chgData name="SANTIAGO  MUNERA ARANGO" userId="S::santiago.munera201@tau.usbmed.edu.co::a9e4fe5a-00df-40b8-a67f-2399068424b0" providerId="AD" clId="Web-{587E8226-A3FE-18BB-062A-754E35C857E5}" dt="2023-05-24T15:57:30.349" v="57" actId="1076"/>
          <ac:picMkLst>
            <pc:docMk/>
            <pc:sldMk cId="3769758000" sldId="279"/>
            <ac:picMk id="7" creationId="{1C164B82-150E-A673-FE78-14D1DA903A21}"/>
          </ac:picMkLst>
        </pc:picChg>
        <pc:picChg chg="mod">
          <ac:chgData name="SANTIAGO  MUNERA ARANGO" userId="S::santiago.munera201@tau.usbmed.edu.co::a9e4fe5a-00df-40b8-a67f-2399068424b0" providerId="AD" clId="Web-{587E8226-A3FE-18BB-062A-754E35C857E5}" dt="2023-05-24T15:57:37.537" v="59" actId="1076"/>
          <ac:picMkLst>
            <pc:docMk/>
            <pc:sldMk cId="3769758000" sldId="279"/>
            <ac:picMk id="9" creationId="{F6436A5A-B5B0-1B4C-F3A4-26574473E101}"/>
          </ac:picMkLst>
        </pc:picChg>
        <pc:picChg chg="mod">
          <ac:chgData name="SANTIAGO  MUNERA ARANGO" userId="S::santiago.munera201@tau.usbmed.edu.co::a9e4fe5a-00df-40b8-a67f-2399068424b0" providerId="AD" clId="Web-{587E8226-A3FE-18BB-062A-754E35C857E5}" dt="2023-05-24T16:00:09.744" v="70" actId="1076"/>
          <ac:picMkLst>
            <pc:docMk/>
            <pc:sldMk cId="3769758000" sldId="279"/>
            <ac:picMk id="11" creationId="{9D3B8823-5365-C0EF-6188-E1A8DFC5C877}"/>
          </ac:picMkLst>
        </pc:picChg>
      </pc:sldChg>
      <pc:sldChg chg="modSp">
        <pc:chgData name="SANTIAGO  MUNERA ARANGO" userId="S::santiago.munera201@tau.usbmed.edu.co::a9e4fe5a-00df-40b8-a67f-2399068424b0" providerId="AD" clId="Web-{587E8226-A3FE-18BB-062A-754E35C857E5}" dt="2023-05-24T16:01:20.090" v="105" actId="1076"/>
        <pc:sldMkLst>
          <pc:docMk/>
          <pc:sldMk cId="2840092322" sldId="281"/>
        </pc:sldMkLst>
        <pc:spChg chg="mod">
          <ac:chgData name="SANTIAGO  MUNERA ARANGO" userId="S::santiago.munera201@tau.usbmed.edu.co::a9e4fe5a-00df-40b8-a67f-2399068424b0" providerId="AD" clId="Web-{587E8226-A3FE-18BB-062A-754E35C857E5}" dt="2023-05-24T16:01:18.433" v="104" actId="1076"/>
          <ac:spMkLst>
            <pc:docMk/>
            <pc:sldMk cId="2840092322" sldId="281"/>
            <ac:spMk id="2" creationId="{4AC9675C-B75F-71E4-0FBA-A788C6A8273F}"/>
          </ac:spMkLst>
        </pc:spChg>
        <pc:picChg chg="mod">
          <ac:chgData name="SANTIAGO  MUNERA ARANGO" userId="S::santiago.munera201@tau.usbmed.edu.co::a9e4fe5a-00df-40b8-a67f-2399068424b0" providerId="AD" clId="Web-{587E8226-A3FE-18BB-062A-754E35C857E5}" dt="2023-05-24T16:01:20.090" v="105" actId="1076"/>
          <ac:picMkLst>
            <pc:docMk/>
            <pc:sldMk cId="2840092322" sldId="281"/>
            <ac:picMk id="5" creationId="{D2B0442F-493B-B212-2041-D610214D98CD}"/>
          </ac:picMkLst>
        </pc:picChg>
      </pc:sldChg>
    </pc:docChg>
  </pc:docChgLst>
  <pc:docChgLst>
    <pc:chgData name="Usuario invitado" userId="S::urn:spo:anon#9a2b8b4b0e72db4f375223d8758e07509140e9c1504c46758d510ab872bf6fea::" providerId="AD" clId="Web-{D8AA1E66-8E54-5AC9-0792-68929AF318F9}"/>
    <pc:docChg chg="modSld">
      <pc:chgData name="Usuario invitado" userId="S::urn:spo:anon#9a2b8b4b0e72db4f375223d8758e07509140e9c1504c46758d510ab872bf6fea::" providerId="AD" clId="Web-{D8AA1E66-8E54-5AC9-0792-68929AF318F9}" dt="2023-05-23T15:45:03.096" v="17" actId="20577"/>
      <pc:docMkLst>
        <pc:docMk/>
      </pc:docMkLst>
      <pc:sldChg chg="modSp">
        <pc:chgData name="Usuario invitado" userId="S::urn:spo:anon#9a2b8b4b0e72db4f375223d8758e07509140e9c1504c46758d510ab872bf6fea::" providerId="AD" clId="Web-{D8AA1E66-8E54-5AC9-0792-68929AF318F9}" dt="2023-05-23T15:45:03.096" v="17" actId="20577"/>
        <pc:sldMkLst>
          <pc:docMk/>
          <pc:sldMk cId="557223044" sldId="274"/>
        </pc:sldMkLst>
        <pc:spChg chg="mod">
          <ac:chgData name="Usuario invitado" userId="S::urn:spo:anon#9a2b8b4b0e72db4f375223d8758e07509140e9c1504c46758d510ab872bf6fea::" providerId="AD" clId="Web-{D8AA1E66-8E54-5AC9-0792-68929AF318F9}" dt="2023-05-23T15:45:03.096" v="17" actId="20577"/>
          <ac:spMkLst>
            <pc:docMk/>
            <pc:sldMk cId="557223044" sldId="274"/>
            <ac:spMk id="3" creationId="{C8EF9D48-63AE-050C-6CEF-5832B6FBA24C}"/>
          </ac:spMkLst>
        </pc:spChg>
      </pc:sldChg>
    </pc:docChg>
  </pc:docChgLst>
  <pc:docChgLst>
    <pc:chgData name="TATIANA  SALAZAR BEDOYA" userId="a7f5ede8-e862-4652-94f1-7b63c69fd132" providerId="ADAL" clId="{2EA1F03A-5D72-4B37-9EC2-A347E6814C3A}"/>
    <pc:docChg chg="undo redo custSel addSld modSld sldOrd">
      <pc:chgData name="TATIANA  SALAZAR BEDOYA" userId="a7f5ede8-e862-4652-94f1-7b63c69fd132" providerId="ADAL" clId="{2EA1F03A-5D72-4B37-9EC2-A347E6814C3A}" dt="2023-05-22T00:34:34.692" v="3195" actId="1076"/>
      <pc:docMkLst>
        <pc:docMk/>
      </pc:docMkLst>
      <pc:sldChg chg="addSp modSp mod">
        <pc:chgData name="TATIANA  SALAZAR BEDOYA" userId="a7f5ede8-e862-4652-94f1-7b63c69fd132" providerId="ADAL" clId="{2EA1F03A-5D72-4B37-9EC2-A347E6814C3A}" dt="2023-05-21T23:40:08.649" v="2807" actId="1076"/>
        <pc:sldMkLst>
          <pc:docMk/>
          <pc:sldMk cId="2541121129" sldId="257"/>
        </pc:sldMkLst>
        <pc:spChg chg="add mod">
          <ac:chgData name="TATIANA  SALAZAR BEDOYA" userId="a7f5ede8-e862-4652-94f1-7b63c69fd132" providerId="ADAL" clId="{2EA1F03A-5D72-4B37-9EC2-A347E6814C3A}" dt="2023-05-16T19:14:55.175" v="186" actId="1037"/>
          <ac:spMkLst>
            <pc:docMk/>
            <pc:sldMk cId="2541121129" sldId="257"/>
            <ac:spMk id="2" creationId="{F7A84EE3-A986-1972-6CBB-7D657DE12ED9}"/>
          </ac:spMkLst>
        </pc:spChg>
        <pc:spChg chg="add mod">
          <ac:chgData name="TATIANA  SALAZAR BEDOYA" userId="a7f5ede8-e862-4652-94f1-7b63c69fd132" providerId="ADAL" clId="{2EA1F03A-5D72-4B37-9EC2-A347E6814C3A}" dt="2023-05-16T19:14:55.175" v="186" actId="1037"/>
          <ac:spMkLst>
            <pc:docMk/>
            <pc:sldMk cId="2541121129" sldId="257"/>
            <ac:spMk id="3" creationId="{EFB7CE22-308B-CB98-5662-7A193441B63D}"/>
          </ac:spMkLst>
        </pc:spChg>
        <pc:spChg chg="mod">
          <ac:chgData name="TATIANA  SALAZAR BEDOYA" userId="a7f5ede8-e862-4652-94f1-7b63c69fd132" providerId="ADAL" clId="{2EA1F03A-5D72-4B37-9EC2-A347E6814C3A}" dt="2023-05-21T23:40:08.649" v="2807" actId="1076"/>
          <ac:spMkLst>
            <pc:docMk/>
            <pc:sldMk cId="2541121129" sldId="257"/>
            <ac:spMk id="4" creationId="{00000000-0000-0000-0000-000000000000}"/>
          </ac:spMkLst>
        </pc:spChg>
      </pc:sldChg>
      <pc:sldChg chg="modSp mod">
        <pc:chgData name="TATIANA  SALAZAR BEDOYA" userId="a7f5ede8-e862-4652-94f1-7b63c69fd132" providerId="ADAL" clId="{2EA1F03A-5D72-4B37-9EC2-A347E6814C3A}" dt="2023-05-21T23:39:48.316" v="2805" actId="1037"/>
        <pc:sldMkLst>
          <pc:docMk/>
          <pc:sldMk cId="1675520180" sldId="261"/>
        </pc:sldMkLst>
        <pc:spChg chg="mod">
          <ac:chgData name="TATIANA  SALAZAR BEDOYA" userId="a7f5ede8-e862-4652-94f1-7b63c69fd132" providerId="ADAL" clId="{2EA1F03A-5D72-4B37-9EC2-A347E6814C3A}" dt="2023-05-21T23:39:48.316" v="2805" actId="1037"/>
          <ac:spMkLst>
            <pc:docMk/>
            <pc:sldMk cId="1675520180" sldId="261"/>
            <ac:spMk id="4" creationId="{00000000-0000-0000-0000-000000000000}"/>
          </ac:spMkLst>
        </pc:spChg>
      </pc:sldChg>
      <pc:sldChg chg="addSp modSp add mod">
        <pc:chgData name="TATIANA  SALAZAR BEDOYA" userId="a7f5ede8-e862-4652-94f1-7b63c69fd132" providerId="ADAL" clId="{2EA1F03A-5D72-4B37-9EC2-A347E6814C3A}" dt="2023-05-21T23:39:31.511" v="2770" actId="2711"/>
        <pc:sldMkLst>
          <pc:docMk/>
          <pc:sldMk cId="1876164787" sldId="262"/>
        </pc:sldMkLst>
        <pc:spChg chg="add mod">
          <ac:chgData name="TATIANA  SALAZAR BEDOYA" userId="a7f5ede8-e862-4652-94f1-7b63c69fd132" providerId="ADAL" clId="{2EA1F03A-5D72-4B37-9EC2-A347E6814C3A}" dt="2023-05-17T20:29:16.215" v="1720" actId="1035"/>
          <ac:spMkLst>
            <pc:docMk/>
            <pc:sldMk cId="1876164787" sldId="262"/>
            <ac:spMk id="2" creationId="{D6B65620-6B7F-2046-D709-77A2BEC6C2F9}"/>
          </ac:spMkLst>
        </pc:spChg>
        <pc:spChg chg="mod">
          <ac:chgData name="TATIANA  SALAZAR BEDOYA" userId="a7f5ede8-e862-4652-94f1-7b63c69fd132" providerId="ADAL" clId="{2EA1F03A-5D72-4B37-9EC2-A347E6814C3A}" dt="2023-05-21T23:39:31.511" v="2770" actId="2711"/>
          <ac:spMkLst>
            <pc:docMk/>
            <pc:sldMk cId="1876164787" sldId="262"/>
            <ac:spMk id="4" creationId="{00000000-0000-0000-0000-000000000000}"/>
          </ac:spMkLst>
        </pc:spChg>
      </pc:sldChg>
      <pc:sldChg chg="modSp add mod">
        <pc:chgData name="TATIANA  SALAZAR BEDOYA" userId="a7f5ede8-e862-4652-94f1-7b63c69fd132" providerId="ADAL" clId="{2EA1F03A-5D72-4B37-9EC2-A347E6814C3A}" dt="2023-05-17T20:05:03.916" v="1221" actId="1076"/>
        <pc:sldMkLst>
          <pc:docMk/>
          <pc:sldMk cId="1764266835" sldId="263"/>
        </pc:sldMkLst>
        <pc:spChg chg="mod">
          <ac:chgData name="TATIANA  SALAZAR BEDOYA" userId="a7f5ede8-e862-4652-94f1-7b63c69fd132" providerId="ADAL" clId="{2EA1F03A-5D72-4B37-9EC2-A347E6814C3A}" dt="2023-05-17T20:05:03.916" v="1221" actId="1076"/>
          <ac:spMkLst>
            <pc:docMk/>
            <pc:sldMk cId="1764266835" sldId="263"/>
            <ac:spMk id="4" creationId="{00000000-0000-0000-0000-000000000000}"/>
          </ac:spMkLst>
        </pc:spChg>
      </pc:sldChg>
      <pc:sldChg chg="addSp delSp modSp add mod">
        <pc:chgData name="TATIANA  SALAZAR BEDOYA" userId="a7f5ede8-e862-4652-94f1-7b63c69fd132" providerId="ADAL" clId="{2EA1F03A-5D72-4B37-9EC2-A347E6814C3A}" dt="2023-05-22T00:04:51.912" v="3001" actId="14100"/>
        <pc:sldMkLst>
          <pc:docMk/>
          <pc:sldMk cId="2250136361" sldId="264"/>
        </pc:sldMkLst>
        <pc:spChg chg="add mod">
          <ac:chgData name="TATIANA  SALAZAR BEDOYA" userId="a7f5ede8-e862-4652-94f1-7b63c69fd132" providerId="ADAL" clId="{2EA1F03A-5D72-4B37-9EC2-A347E6814C3A}" dt="2023-05-19T04:53:41.535" v="2697"/>
          <ac:spMkLst>
            <pc:docMk/>
            <pc:sldMk cId="2250136361" sldId="264"/>
            <ac:spMk id="2" creationId="{4AC9675C-B75F-71E4-0FBA-A788C6A8273F}"/>
          </ac:spMkLst>
        </pc:spChg>
        <pc:spChg chg="add del mod">
          <ac:chgData name="TATIANA  SALAZAR BEDOYA" userId="a7f5ede8-e862-4652-94f1-7b63c69fd132" providerId="ADAL" clId="{2EA1F03A-5D72-4B37-9EC2-A347E6814C3A}" dt="2023-05-17T20:37:55.959" v="2059" actId="478"/>
          <ac:spMkLst>
            <pc:docMk/>
            <pc:sldMk cId="2250136361" sldId="264"/>
            <ac:spMk id="2" creationId="{DB7E28AC-3EEA-7FBB-3077-376C91283984}"/>
          </ac:spMkLst>
        </pc:spChg>
        <pc:spChg chg="add mod">
          <ac:chgData name="TATIANA  SALAZAR BEDOYA" userId="a7f5ede8-e862-4652-94f1-7b63c69fd132" providerId="ADAL" clId="{2EA1F03A-5D72-4B37-9EC2-A347E6814C3A}" dt="2023-05-19T04:53:41.535" v="2697"/>
          <ac:spMkLst>
            <pc:docMk/>
            <pc:sldMk cId="2250136361" sldId="264"/>
            <ac:spMk id="3" creationId="{59DEDA6D-6D50-3448-2F41-7D1820203DEB}"/>
          </ac:spMkLst>
        </pc:spChg>
        <pc:spChg chg="add del mod">
          <ac:chgData name="TATIANA  SALAZAR BEDOYA" userId="a7f5ede8-e862-4652-94f1-7b63c69fd132" providerId="ADAL" clId="{2EA1F03A-5D72-4B37-9EC2-A347E6814C3A}" dt="2023-05-17T20:37:55.959" v="2059" actId="478"/>
          <ac:spMkLst>
            <pc:docMk/>
            <pc:sldMk cId="2250136361" sldId="264"/>
            <ac:spMk id="3" creationId="{65864C09-1D9C-7F23-1D30-A57A8F00B84B}"/>
          </ac:spMkLst>
        </pc:spChg>
        <pc:spChg chg="mod">
          <ac:chgData name="TATIANA  SALAZAR BEDOYA" userId="a7f5ede8-e862-4652-94f1-7b63c69fd132" providerId="ADAL" clId="{2EA1F03A-5D72-4B37-9EC2-A347E6814C3A}" dt="2023-05-21T23:42:19.309" v="2832" actId="1076"/>
          <ac:spMkLst>
            <pc:docMk/>
            <pc:sldMk cId="2250136361" sldId="264"/>
            <ac:spMk id="4" creationId="{00000000-0000-0000-0000-000000000000}"/>
          </ac:spMkLst>
        </pc:spChg>
        <pc:spChg chg="add mod">
          <ac:chgData name="TATIANA  SALAZAR BEDOYA" userId="a7f5ede8-e862-4652-94f1-7b63c69fd132" providerId="ADAL" clId="{2EA1F03A-5D72-4B37-9EC2-A347E6814C3A}" dt="2023-05-21T23:45:49.097" v="2894" actId="20577"/>
          <ac:spMkLst>
            <pc:docMk/>
            <pc:sldMk cId="2250136361" sldId="264"/>
            <ac:spMk id="5" creationId="{555C718D-2161-12A1-1516-23CBDCEDCCBC}"/>
          </ac:spMkLst>
        </pc:spChg>
        <pc:spChg chg="add del mod">
          <ac:chgData name="TATIANA  SALAZAR BEDOYA" userId="a7f5ede8-e862-4652-94f1-7b63c69fd132" providerId="ADAL" clId="{2EA1F03A-5D72-4B37-9EC2-A347E6814C3A}" dt="2023-05-17T20:37:55.959" v="2059" actId="478"/>
          <ac:spMkLst>
            <pc:docMk/>
            <pc:sldMk cId="2250136361" sldId="264"/>
            <ac:spMk id="5" creationId="{8BF90942-59EB-5296-A593-0C1BC8155B2E}"/>
          </ac:spMkLst>
        </pc:spChg>
        <pc:spChg chg="add del mod">
          <ac:chgData name="TATIANA  SALAZAR BEDOYA" userId="a7f5ede8-e862-4652-94f1-7b63c69fd132" providerId="ADAL" clId="{2EA1F03A-5D72-4B37-9EC2-A347E6814C3A}" dt="2023-05-17T20:37:55.959" v="2059" actId="478"/>
          <ac:spMkLst>
            <pc:docMk/>
            <pc:sldMk cId="2250136361" sldId="264"/>
            <ac:spMk id="6" creationId="{10F03F9C-65A1-A51A-697B-33564598EEA0}"/>
          </ac:spMkLst>
        </pc:spChg>
        <pc:spChg chg="add mod">
          <ac:chgData name="TATIANA  SALAZAR BEDOYA" userId="a7f5ede8-e862-4652-94f1-7b63c69fd132" providerId="ADAL" clId="{2EA1F03A-5D72-4B37-9EC2-A347E6814C3A}" dt="2023-05-19T04:53:41.535" v="2697"/>
          <ac:spMkLst>
            <pc:docMk/>
            <pc:sldMk cId="2250136361" sldId="264"/>
            <ac:spMk id="6" creationId="{C27B77C2-5D3F-6467-F154-D183717F19FC}"/>
          </ac:spMkLst>
        </pc:spChg>
        <pc:spChg chg="add del mod">
          <ac:chgData name="TATIANA  SALAZAR BEDOYA" userId="a7f5ede8-e862-4652-94f1-7b63c69fd132" providerId="ADAL" clId="{2EA1F03A-5D72-4B37-9EC2-A347E6814C3A}" dt="2023-05-17T20:47:02.902" v="2265" actId="21"/>
          <ac:spMkLst>
            <pc:docMk/>
            <pc:sldMk cId="2250136361" sldId="264"/>
            <ac:spMk id="7" creationId="{A1DCA583-63D0-B1C8-A7BE-F76897E82EFF}"/>
          </ac:spMkLst>
        </pc:spChg>
        <pc:spChg chg="add mod">
          <ac:chgData name="TATIANA  SALAZAR BEDOYA" userId="a7f5ede8-e862-4652-94f1-7b63c69fd132" providerId="ADAL" clId="{2EA1F03A-5D72-4B37-9EC2-A347E6814C3A}" dt="2023-05-22T00:02:28.473" v="2991" actId="1035"/>
          <ac:spMkLst>
            <pc:docMk/>
            <pc:sldMk cId="2250136361" sldId="264"/>
            <ac:spMk id="7" creationId="{B5AFA05F-203E-AE48-F849-243341C4A810}"/>
          </ac:spMkLst>
        </pc:spChg>
        <pc:spChg chg="add del mod">
          <ac:chgData name="TATIANA  SALAZAR BEDOYA" userId="a7f5ede8-e862-4652-94f1-7b63c69fd132" providerId="ADAL" clId="{2EA1F03A-5D72-4B37-9EC2-A347E6814C3A}" dt="2023-05-17T20:47:02.902" v="2265" actId="21"/>
          <ac:spMkLst>
            <pc:docMk/>
            <pc:sldMk cId="2250136361" sldId="264"/>
            <ac:spMk id="8" creationId="{1C80B354-B507-EC98-D9B1-6561BAD50465}"/>
          </ac:spMkLst>
        </pc:spChg>
        <pc:spChg chg="add mod">
          <ac:chgData name="TATIANA  SALAZAR BEDOYA" userId="a7f5ede8-e862-4652-94f1-7b63c69fd132" providerId="ADAL" clId="{2EA1F03A-5D72-4B37-9EC2-A347E6814C3A}" dt="2023-05-22T00:02:28.473" v="2991" actId="1035"/>
          <ac:spMkLst>
            <pc:docMk/>
            <pc:sldMk cId="2250136361" sldId="264"/>
            <ac:spMk id="8" creationId="{D4B69D1C-A8C9-4364-4457-71BD6BBC0084}"/>
          </ac:spMkLst>
        </pc:spChg>
        <pc:spChg chg="add del mod">
          <ac:chgData name="TATIANA  SALAZAR BEDOYA" userId="a7f5ede8-e862-4652-94f1-7b63c69fd132" providerId="ADAL" clId="{2EA1F03A-5D72-4B37-9EC2-A347E6814C3A}" dt="2023-05-18T15:17:42.869" v="2669" actId="478"/>
          <ac:spMkLst>
            <pc:docMk/>
            <pc:sldMk cId="2250136361" sldId="264"/>
            <ac:spMk id="9" creationId="{9DABC89F-3952-BB11-CAA9-25BFF93A41C3}"/>
          </ac:spMkLst>
        </pc:spChg>
        <pc:spChg chg="add del mod">
          <ac:chgData name="TATIANA  SALAZAR BEDOYA" userId="a7f5ede8-e862-4652-94f1-7b63c69fd132" providerId="ADAL" clId="{2EA1F03A-5D72-4B37-9EC2-A347E6814C3A}" dt="2023-05-17T23:20:32.237" v="2420" actId="478"/>
          <ac:spMkLst>
            <pc:docMk/>
            <pc:sldMk cId="2250136361" sldId="264"/>
            <ac:spMk id="10" creationId="{CA4A9414-3817-3969-C393-0F70A972EDBE}"/>
          </ac:spMkLst>
        </pc:spChg>
        <pc:spChg chg="add del mod">
          <ac:chgData name="TATIANA  SALAZAR BEDOYA" userId="a7f5ede8-e862-4652-94f1-7b63c69fd132" providerId="ADAL" clId="{2EA1F03A-5D72-4B37-9EC2-A347E6814C3A}" dt="2023-05-18T15:17:44.667" v="2670" actId="478"/>
          <ac:spMkLst>
            <pc:docMk/>
            <pc:sldMk cId="2250136361" sldId="264"/>
            <ac:spMk id="11" creationId="{B7F5B608-AB71-ABE4-6E25-4975AB7232D7}"/>
          </ac:spMkLst>
        </pc:spChg>
        <pc:spChg chg="add del mod">
          <ac:chgData name="TATIANA  SALAZAR BEDOYA" userId="a7f5ede8-e862-4652-94f1-7b63c69fd132" providerId="ADAL" clId="{2EA1F03A-5D72-4B37-9EC2-A347E6814C3A}" dt="2023-05-18T15:17:46.224" v="2671" actId="478"/>
          <ac:spMkLst>
            <pc:docMk/>
            <pc:sldMk cId="2250136361" sldId="264"/>
            <ac:spMk id="12" creationId="{C978627C-DC9F-5863-CCFC-DF86C4DAA188}"/>
          </ac:spMkLst>
        </pc:spChg>
        <pc:picChg chg="add mod">
          <ac:chgData name="TATIANA  SALAZAR BEDOYA" userId="a7f5ede8-e862-4652-94f1-7b63c69fd132" providerId="ADAL" clId="{2EA1F03A-5D72-4B37-9EC2-A347E6814C3A}" dt="2023-05-22T00:02:24.048" v="2981" actId="1076"/>
          <ac:picMkLst>
            <pc:docMk/>
            <pc:sldMk cId="2250136361" sldId="264"/>
            <ac:picMk id="10" creationId="{2202A8EF-BB17-2CE6-7F42-76A1BFBDFCE7}"/>
          </ac:picMkLst>
        </pc:picChg>
        <pc:picChg chg="add mod">
          <ac:chgData name="TATIANA  SALAZAR BEDOYA" userId="a7f5ede8-e862-4652-94f1-7b63c69fd132" providerId="ADAL" clId="{2EA1F03A-5D72-4B37-9EC2-A347E6814C3A}" dt="2023-05-22T00:04:51.912" v="3001" actId="14100"/>
          <ac:picMkLst>
            <pc:docMk/>
            <pc:sldMk cId="2250136361" sldId="264"/>
            <ac:picMk id="12" creationId="{9871EA05-9062-DD30-D10E-F933F9E33C3B}"/>
          </ac:picMkLst>
        </pc:picChg>
      </pc:sldChg>
      <pc:sldChg chg="addSp delSp modSp add mod ord">
        <pc:chgData name="TATIANA  SALAZAR BEDOYA" userId="a7f5ede8-e862-4652-94f1-7b63c69fd132" providerId="ADAL" clId="{2EA1F03A-5D72-4B37-9EC2-A347E6814C3A}" dt="2023-05-22T00:10:39.092" v="3026" actId="1076"/>
        <pc:sldMkLst>
          <pc:docMk/>
          <pc:sldMk cId="2752798349" sldId="265"/>
        </pc:sldMkLst>
        <pc:spChg chg="add mod">
          <ac:chgData name="TATIANA  SALAZAR BEDOYA" userId="a7f5ede8-e862-4652-94f1-7b63c69fd132" providerId="ADAL" clId="{2EA1F03A-5D72-4B37-9EC2-A347E6814C3A}" dt="2023-05-21T23:44:46.085" v="2857" actId="14100"/>
          <ac:spMkLst>
            <pc:docMk/>
            <pc:sldMk cId="2752798349" sldId="265"/>
            <ac:spMk id="2" creationId="{7F50DFF6-17A9-F8C4-C422-D358A796A105}"/>
          </ac:spMkLst>
        </pc:spChg>
        <pc:spChg chg="mod">
          <ac:chgData name="TATIANA  SALAZAR BEDOYA" userId="a7f5ede8-e862-4652-94f1-7b63c69fd132" providerId="ADAL" clId="{2EA1F03A-5D72-4B37-9EC2-A347E6814C3A}" dt="2023-05-17T20:46:25.597" v="2261" actId="1076"/>
          <ac:spMkLst>
            <pc:docMk/>
            <pc:sldMk cId="2752798349" sldId="265"/>
            <ac:spMk id="2" creationId="{DB7E28AC-3EEA-7FBB-3077-376C91283984}"/>
          </ac:spMkLst>
        </pc:spChg>
        <pc:spChg chg="del mod">
          <ac:chgData name="TATIANA  SALAZAR BEDOYA" userId="a7f5ede8-e862-4652-94f1-7b63c69fd132" providerId="ADAL" clId="{2EA1F03A-5D72-4B37-9EC2-A347E6814C3A}" dt="2023-05-19T04:53:17.868" v="2695" actId="478"/>
          <ac:spMkLst>
            <pc:docMk/>
            <pc:sldMk cId="2752798349" sldId="265"/>
            <ac:spMk id="3" creationId="{65864C09-1D9C-7F23-1D30-A57A8F00B84B}"/>
          </ac:spMkLst>
        </pc:spChg>
        <pc:spChg chg="mod">
          <ac:chgData name="TATIANA  SALAZAR BEDOYA" userId="a7f5ede8-e862-4652-94f1-7b63c69fd132" providerId="ADAL" clId="{2EA1F03A-5D72-4B37-9EC2-A347E6814C3A}" dt="2023-05-17T20:46:41.916" v="2264" actId="1076"/>
          <ac:spMkLst>
            <pc:docMk/>
            <pc:sldMk cId="2752798349" sldId="265"/>
            <ac:spMk id="5" creationId="{8BF90942-59EB-5296-A593-0C1BC8155B2E}"/>
          </ac:spMkLst>
        </pc:spChg>
        <pc:spChg chg="add mod">
          <ac:chgData name="TATIANA  SALAZAR BEDOYA" userId="a7f5ede8-e862-4652-94f1-7b63c69fd132" providerId="ADAL" clId="{2EA1F03A-5D72-4B37-9EC2-A347E6814C3A}" dt="2023-05-19T04:53:27.137" v="2696"/>
          <ac:spMkLst>
            <pc:docMk/>
            <pc:sldMk cId="2752798349" sldId="265"/>
            <ac:spMk id="5" creationId="{98CC630B-5234-65A1-D7F4-5E3FF9C70992}"/>
          </ac:spMkLst>
        </pc:spChg>
        <pc:spChg chg="del mod">
          <ac:chgData name="TATIANA  SALAZAR BEDOYA" userId="a7f5ede8-e862-4652-94f1-7b63c69fd132" providerId="ADAL" clId="{2EA1F03A-5D72-4B37-9EC2-A347E6814C3A}" dt="2023-05-19T04:53:17.868" v="2695" actId="478"/>
          <ac:spMkLst>
            <pc:docMk/>
            <pc:sldMk cId="2752798349" sldId="265"/>
            <ac:spMk id="6" creationId="{10F03F9C-65A1-A51A-697B-33564598EEA0}"/>
          </ac:spMkLst>
        </pc:spChg>
        <pc:spChg chg="del">
          <ac:chgData name="TATIANA  SALAZAR BEDOYA" userId="a7f5ede8-e862-4652-94f1-7b63c69fd132" providerId="ADAL" clId="{2EA1F03A-5D72-4B37-9EC2-A347E6814C3A}" dt="2023-05-17T20:33:17.047" v="1757" actId="478"/>
          <ac:spMkLst>
            <pc:docMk/>
            <pc:sldMk cId="2752798349" sldId="265"/>
            <ac:spMk id="7" creationId="{A1DCA583-63D0-B1C8-A7BE-F76897E82EFF}"/>
          </ac:spMkLst>
        </pc:spChg>
        <pc:spChg chg="add mod">
          <ac:chgData name="TATIANA  SALAZAR BEDOYA" userId="a7f5ede8-e862-4652-94f1-7b63c69fd132" providerId="ADAL" clId="{2EA1F03A-5D72-4B37-9EC2-A347E6814C3A}" dt="2023-05-19T04:53:27.137" v="2696"/>
          <ac:spMkLst>
            <pc:docMk/>
            <pc:sldMk cId="2752798349" sldId="265"/>
            <ac:spMk id="7" creationId="{E07E3868-7A13-1AE6-1C93-2972B35A1754}"/>
          </ac:spMkLst>
        </pc:spChg>
        <pc:spChg chg="del">
          <ac:chgData name="TATIANA  SALAZAR BEDOYA" userId="a7f5ede8-e862-4652-94f1-7b63c69fd132" providerId="ADAL" clId="{2EA1F03A-5D72-4B37-9EC2-A347E6814C3A}" dt="2023-05-17T20:33:17.047" v="1757" actId="478"/>
          <ac:spMkLst>
            <pc:docMk/>
            <pc:sldMk cId="2752798349" sldId="265"/>
            <ac:spMk id="8" creationId="{1C80B354-B507-EC98-D9B1-6561BAD50465}"/>
          </ac:spMkLst>
        </pc:spChg>
        <pc:spChg chg="add mod">
          <ac:chgData name="TATIANA  SALAZAR BEDOYA" userId="a7f5ede8-e862-4652-94f1-7b63c69fd132" providerId="ADAL" clId="{2EA1F03A-5D72-4B37-9EC2-A347E6814C3A}" dt="2023-05-17T20:47:26.741" v="2272" actId="1076"/>
          <ac:spMkLst>
            <pc:docMk/>
            <pc:sldMk cId="2752798349" sldId="265"/>
            <ac:spMk id="9" creationId="{27DF9ED5-FC7D-B5AD-18C7-598DD994D229}"/>
          </ac:spMkLst>
        </pc:spChg>
        <pc:spChg chg="add del mod">
          <ac:chgData name="TATIANA  SALAZAR BEDOYA" userId="a7f5ede8-e862-4652-94f1-7b63c69fd132" providerId="ADAL" clId="{2EA1F03A-5D72-4B37-9EC2-A347E6814C3A}" dt="2023-05-19T04:53:17.868" v="2695" actId="478"/>
          <ac:spMkLst>
            <pc:docMk/>
            <pc:sldMk cId="2752798349" sldId="265"/>
            <ac:spMk id="10" creationId="{B84F97B0-7577-EBDF-98D5-BC23F38E0725}"/>
          </ac:spMkLst>
        </pc:spChg>
        <pc:spChg chg="add mod">
          <ac:chgData name="TATIANA  SALAZAR BEDOYA" userId="a7f5ede8-e862-4652-94f1-7b63c69fd132" providerId="ADAL" clId="{2EA1F03A-5D72-4B37-9EC2-A347E6814C3A}" dt="2023-05-17T20:48:45.778" v="2345" actId="1076"/>
          <ac:spMkLst>
            <pc:docMk/>
            <pc:sldMk cId="2752798349" sldId="265"/>
            <ac:spMk id="11" creationId="{D7C57E15-60F6-EB86-7F1E-519EB111E04E}"/>
          </ac:spMkLst>
        </pc:spChg>
        <pc:picChg chg="add mod ord">
          <ac:chgData name="TATIANA  SALAZAR BEDOYA" userId="a7f5ede8-e862-4652-94f1-7b63c69fd132" providerId="ADAL" clId="{2EA1F03A-5D72-4B37-9EC2-A347E6814C3A}" dt="2023-05-22T00:10:39.092" v="3026" actId="1076"/>
          <ac:picMkLst>
            <pc:docMk/>
            <pc:sldMk cId="2752798349" sldId="265"/>
            <ac:picMk id="6" creationId="{80AA95CD-611A-EA4E-BF83-29D3BABE498E}"/>
          </ac:picMkLst>
        </pc:picChg>
      </pc:sldChg>
      <pc:sldChg chg="delSp modSp add mod">
        <pc:chgData name="TATIANA  SALAZAR BEDOYA" userId="a7f5ede8-e862-4652-94f1-7b63c69fd132" providerId="ADAL" clId="{2EA1F03A-5D72-4B37-9EC2-A347E6814C3A}" dt="2023-05-19T04:54:01.810" v="2710" actId="478"/>
        <pc:sldMkLst>
          <pc:docMk/>
          <pc:sldMk cId="2585166585" sldId="266"/>
        </pc:sldMkLst>
        <pc:spChg chg="del">
          <ac:chgData name="TATIANA  SALAZAR BEDOYA" userId="a7f5ede8-e862-4652-94f1-7b63c69fd132" providerId="ADAL" clId="{2EA1F03A-5D72-4B37-9EC2-A347E6814C3A}" dt="2023-05-19T04:54:01.810" v="2710" actId="478"/>
          <ac:spMkLst>
            <pc:docMk/>
            <pc:sldMk cId="2585166585" sldId="266"/>
            <ac:spMk id="2" creationId="{4AC9675C-B75F-71E4-0FBA-A788C6A8273F}"/>
          </ac:spMkLst>
        </pc:spChg>
        <pc:spChg chg="del">
          <ac:chgData name="TATIANA  SALAZAR BEDOYA" userId="a7f5ede8-e862-4652-94f1-7b63c69fd132" providerId="ADAL" clId="{2EA1F03A-5D72-4B37-9EC2-A347E6814C3A}" dt="2023-05-19T04:54:01.810" v="2710" actId="478"/>
          <ac:spMkLst>
            <pc:docMk/>
            <pc:sldMk cId="2585166585" sldId="266"/>
            <ac:spMk id="3" creationId="{59DEDA6D-6D50-3448-2F41-7D1820203DEB}"/>
          </ac:spMkLst>
        </pc:spChg>
        <pc:spChg chg="mod">
          <ac:chgData name="TATIANA  SALAZAR BEDOYA" userId="a7f5ede8-e862-4652-94f1-7b63c69fd132" providerId="ADAL" clId="{2EA1F03A-5D72-4B37-9EC2-A347E6814C3A}" dt="2023-05-19T04:53:57.615" v="2709" actId="20577"/>
          <ac:spMkLst>
            <pc:docMk/>
            <pc:sldMk cId="2585166585" sldId="266"/>
            <ac:spMk id="4" creationId="{00000000-0000-0000-0000-000000000000}"/>
          </ac:spMkLst>
        </pc:spChg>
        <pc:spChg chg="del">
          <ac:chgData name="TATIANA  SALAZAR BEDOYA" userId="a7f5ede8-e862-4652-94f1-7b63c69fd132" providerId="ADAL" clId="{2EA1F03A-5D72-4B37-9EC2-A347E6814C3A}" dt="2023-05-19T04:54:01.810" v="2710" actId="478"/>
          <ac:spMkLst>
            <pc:docMk/>
            <pc:sldMk cId="2585166585" sldId="266"/>
            <ac:spMk id="5" creationId="{555C718D-2161-12A1-1516-23CBDCEDCCBC}"/>
          </ac:spMkLst>
        </pc:spChg>
        <pc:spChg chg="del">
          <ac:chgData name="TATIANA  SALAZAR BEDOYA" userId="a7f5ede8-e862-4652-94f1-7b63c69fd132" providerId="ADAL" clId="{2EA1F03A-5D72-4B37-9EC2-A347E6814C3A}" dt="2023-05-19T04:54:01.810" v="2710" actId="478"/>
          <ac:spMkLst>
            <pc:docMk/>
            <pc:sldMk cId="2585166585" sldId="266"/>
            <ac:spMk id="6" creationId="{C27B77C2-5D3F-6467-F154-D183717F19FC}"/>
          </ac:spMkLst>
        </pc:spChg>
      </pc:sldChg>
      <pc:sldChg chg="modSp add mod">
        <pc:chgData name="TATIANA  SALAZAR BEDOYA" userId="a7f5ede8-e862-4652-94f1-7b63c69fd132" providerId="ADAL" clId="{2EA1F03A-5D72-4B37-9EC2-A347E6814C3A}" dt="2023-05-19T04:54:14.457" v="2721" actId="20577"/>
        <pc:sldMkLst>
          <pc:docMk/>
          <pc:sldMk cId="12337392" sldId="267"/>
        </pc:sldMkLst>
        <pc:spChg chg="mod">
          <ac:chgData name="TATIANA  SALAZAR BEDOYA" userId="a7f5ede8-e862-4652-94f1-7b63c69fd132" providerId="ADAL" clId="{2EA1F03A-5D72-4B37-9EC2-A347E6814C3A}" dt="2023-05-19T04:54:14.457" v="2721" actId="20577"/>
          <ac:spMkLst>
            <pc:docMk/>
            <pc:sldMk cId="12337392" sldId="267"/>
            <ac:spMk id="4" creationId="{00000000-0000-0000-0000-000000000000}"/>
          </ac:spMkLst>
        </pc:spChg>
      </pc:sldChg>
      <pc:sldChg chg="modSp add mod">
        <pc:chgData name="TATIANA  SALAZAR BEDOYA" userId="a7f5ede8-e862-4652-94f1-7b63c69fd132" providerId="ADAL" clId="{2EA1F03A-5D72-4B37-9EC2-A347E6814C3A}" dt="2023-05-19T04:54:34.712" v="2746" actId="20577"/>
        <pc:sldMkLst>
          <pc:docMk/>
          <pc:sldMk cId="3683069898" sldId="268"/>
        </pc:sldMkLst>
        <pc:spChg chg="mod">
          <ac:chgData name="TATIANA  SALAZAR BEDOYA" userId="a7f5ede8-e862-4652-94f1-7b63c69fd132" providerId="ADAL" clId="{2EA1F03A-5D72-4B37-9EC2-A347E6814C3A}" dt="2023-05-19T04:54:34.712" v="2746" actId="20577"/>
          <ac:spMkLst>
            <pc:docMk/>
            <pc:sldMk cId="3683069898" sldId="268"/>
            <ac:spMk id="4" creationId="{00000000-0000-0000-0000-000000000000}"/>
          </ac:spMkLst>
        </pc:spChg>
      </pc:sldChg>
      <pc:sldChg chg="modSp add mod">
        <pc:chgData name="TATIANA  SALAZAR BEDOYA" userId="a7f5ede8-e862-4652-94f1-7b63c69fd132" providerId="ADAL" clId="{2EA1F03A-5D72-4B37-9EC2-A347E6814C3A}" dt="2023-05-19T04:54:48.857" v="2762" actId="20577"/>
        <pc:sldMkLst>
          <pc:docMk/>
          <pc:sldMk cId="356859602" sldId="269"/>
        </pc:sldMkLst>
        <pc:spChg chg="mod">
          <ac:chgData name="TATIANA  SALAZAR BEDOYA" userId="a7f5ede8-e862-4652-94f1-7b63c69fd132" providerId="ADAL" clId="{2EA1F03A-5D72-4B37-9EC2-A347E6814C3A}" dt="2023-05-19T04:54:48.857" v="2762" actId="20577"/>
          <ac:spMkLst>
            <pc:docMk/>
            <pc:sldMk cId="356859602" sldId="269"/>
            <ac:spMk id="4" creationId="{00000000-0000-0000-0000-000000000000}"/>
          </ac:spMkLst>
        </pc:spChg>
      </pc:sldChg>
      <pc:sldChg chg="add">
        <pc:chgData name="TATIANA  SALAZAR BEDOYA" userId="a7f5ede8-e862-4652-94f1-7b63c69fd132" providerId="ADAL" clId="{2EA1F03A-5D72-4B37-9EC2-A347E6814C3A}" dt="2023-05-19T04:54:53.696" v="2763" actId="2890"/>
        <pc:sldMkLst>
          <pc:docMk/>
          <pc:sldMk cId="4016099427" sldId="270"/>
        </pc:sldMkLst>
      </pc:sldChg>
      <pc:sldChg chg="add">
        <pc:chgData name="TATIANA  SALAZAR BEDOYA" userId="a7f5ede8-e862-4652-94f1-7b63c69fd132" providerId="ADAL" clId="{2EA1F03A-5D72-4B37-9EC2-A347E6814C3A}" dt="2023-05-19T04:54:56.202" v="2764" actId="2890"/>
        <pc:sldMkLst>
          <pc:docMk/>
          <pc:sldMk cId="3438221686" sldId="271"/>
        </pc:sldMkLst>
      </pc:sldChg>
      <pc:sldChg chg="add">
        <pc:chgData name="TATIANA  SALAZAR BEDOYA" userId="a7f5ede8-e862-4652-94f1-7b63c69fd132" providerId="ADAL" clId="{2EA1F03A-5D72-4B37-9EC2-A347E6814C3A}" dt="2023-05-19T04:54:58.776" v="2765" actId="2890"/>
        <pc:sldMkLst>
          <pc:docMk/>
          <pc:sldMk cId="3019943284" sldId="272"/>
        </pc:sldMkLst>
      </pc:sldChg>
      <pc:sldChg chg="add">
        <pc:chgData name="TATIANA  SALAZAR BEDOYA" userId="a7f5ede8-e862-4652-94f1-7b63c69fd132" providerId="ADAL" clId="{2EA1F03A-5D72-4B37-9EC2-A347E6814C3A}" dt="2023-05-19T04:55:00.987" v="2766" actId="2890"/>
        <pc:sldMkLst>
          <pc:docMk/>
          <pc:sldMk cId="3152737079" sldId="273"/>
        </pc:sldMkLst>
      </pc:sldChg>
      <pc:sldChg chg="add">
        <pc:chgData name="TATIANA  SALAZAR BEDOYA" userId="a7f5ede8-e862-4652-94f1-7b63c69fd132" providerId="ADAL" clId="{2EA1F03A-5D72-4B37-9EC2-A347E6814C3A}" dt="2023-05-19T04:55:03.792" v="2767" actId="2890"/>
        <pc:sldMkLst>
          <pc:docMk/>
          <pc:sldMk cId="557223044" sldId="274"/>
        </pc:sldMkLst>
      </pc:sldChg>
      <pc:sldChg chg="addSp modSp mod">
        <pc:chgData name="TATIANA  SALAZAR BEDOYA" userId="a7f5ede8-e862-4652-94f1-7b63c69fd132" providerId="ADAL" clId="{2EA1F03A-5D72-4B37-9EC2-A347E6814C3A}" dt="2023-05-22T00:34:13.866" v="3191" actId="403"/>
        <pc:sldMkLst>
          <pc:docMk/>
          <pc:sldMk cId="1151580157" sldId="276"/>
        </pc:sldMkLst>
        <pc:spChg chg="mod">
          <ac:chgData name="TATIANA  SALAZAR BEDOYA" userId="a7f5ede8-e862-4652-94f1-7b63c69fd132" providerId="ADAL" clId="{2EA1F03A-5D72-4B37-9EC2-A347E6814C3A}" dt="2023-05-21T23:41:21.990" v="2820" actId="1076"/>
          <ac:spMkLst>
            <pc:docMk/>
            <pc:sldMk cId="1151580157" sldId="276"/>
            <ac:spMk id="4" creationId="{00000000-0000-0000-0000-000000000000}"/>
          </ac:spMkLst>
        </pc:spChg>
        <pc:spChg chg="mod">
          <ac:chgData name="TATIANA  SALAZAR BEDOYA" userId="a7f5ede8-e862-4652-94f1-7b63c69fd132" providerId="ADAL" clId="{2EA1F03A-5D72-4B37-9EC2-A347E6814C3A}" dt="2023-05-22T00:34:13.866" v="3191" actId="403"/>
          <ac:spMkLst>
            <pc:docMk/>
            <pc:sldMk cId="1151580157" sldId="276"/>
            <ac:spMk id="6" creationId="{050BE5C4-B811-E2BE-F1A5-CECE0A42C0FB}"/>
          </ac:spMkLst>
        </pc:spChg>
        <pc:picChg chg="add mod ord">
          <ac:chgData name="TATIANA  SALAZAR BEDOYA" userId="a7f5ede8-e862-4652-94f1-7b63c69fd132" providerId="ADAL" clId="{2EA1F03A-5D72-4B37-9EC2-A347E6814C3A}" dt="2023-05-21T23:59:45.574" v="2974" actId="1036"/>
          <ac:picMkLst>
            <pc:docMk/>
            <pc:sldMk cId="1151580157" sldId="276"/>
            <ac:picMk id="3" creationId="{35946E9C-CC1C-DED9-BCC3-8AAA69EF7718}"/>
          </ac:picMkLst>
        </pc:picChg>
      </pc:sldChg>
      <pc:sldChg chg="addSp modSp mod">
        <pc:chgData name="TATIANA  SALAZAR BEDOYA" userId="a7f5ede8-e862-4652-94f1-7b63c69fd132" providerId="ADAL" clId="{2EA1F03A-5D72-4B37-9EC2-A347E6814C3A}" dt="2023-05-22T00:34:34.692" v="3195" actId="1076"/>
        <pc:sldMkLst>
          <pc:docMk/>
          <pc:sldMk cId="3132926439" sldId="277"/>
        </pc:sldMkLst>
        <pc:spChg chg="mod">
          <ac:chgData name="TATIANA  SALAZAR BEDOYA" userId="a7f5ede8-e862-4652-94f1-7b63c69fd132" providerId="ADAL" clId="{2EA1F03A-5D72-4B37-9EC2-A347E6814C3A}" dt="2023-05-22T00:34:23.107" v="3193" actId="1076"/>
          <ac:spMkLst>
            <pc:docMk/>
            <pc:sldMk cId="3132926439" sldId="277"/>
            <ac:spMk id="3" creationId="{56546A53-DE47-C64E-D62B-1C7284B5A058}"/>
          </ac:spMkLst>
        </pc:spChg>
        <pc:spChg chg="mod">
          <ac:chgData name="TATIANA  SALAZAR BEDOYA" userId="a7f5ede8-e862-4652-94f1-7b63c69fd132" providerId="ADAL" clId="{2EA1F03A-5D72-4B37-9EC2-A347E6814C3A}" dt="2023-05-21T23:40:43.703" v="2813" actId="1076"/>
          <ac:spMkLst>
            <pc:docMk/>
            <pc:sldMk cId="3132926439" sldId="277"/>
            <ac:spMk id="4" creationId="{00000000-0000-0000-0000-000000000000}"/>
          </ac:spMkLst>
        </pc:spChg>
        <pc:picChg chg="add mod ord">
          <ac:chgData name="TATIANA  SALAZAR BEDOYA" userId="a7f5ede8-e862-4652-94f1-7b63c69fd132" providerId="ADAL" clId="{2EA1F03A-5D72-4B37-9EC2-A347E6814C3A}" dt="2023-05-22T00:34:34.692" v="3195" actId="1076"/>
          <ac:picMkLst>
            <pc:docMk/>
            <pc:sldMk cId="3132926439" sldId="277"/>
            <ac:picMk id="5" creationId="{7CF72CD5-21F8-E0D7-AA37-611B148F622B}"/>
          </ac:picMkLst>
        </pc:picChg>
      </pc:sldChg>
      <pc:sldChg chg="addSp modSp mod">
        <pc:chgData name="TATIANA  SALAZAR BEDOYA" userId="a7f5ede8-e862-4652-94f1-7b63c69fd132" providerId="ADAL" clId="{2EA1F03A-5D72-4B37-9EC2-A347E6814C3A}" dt="2023-05-22T00:27:03.247" v="3136" actId="1076"/>
        <pc:sldMkLst>
          <pc:docMk/>
          <pc:sldMk cId="1079057025" sldId="278"/>
        </pc:sldMkLst>
        <pc:spChg chg="mod">
          <ac:chgData name="TATIANA  SALAZAR BEDOYA" userId="a7f5ede8-e862-4652-94f1-7b63c69fd132" providerId="ADAL" clId="{2EA1F03A-5D72-4B37-9EC2-A347E6814C3A}" dt="2023-05-21T23:43:23.751" v="2841" actId="1076"/>
          <ac:spMkLst>
            <pc:docMk/>
            <pc:sldMk cId="1079057025" sldId="278"/>
            <ac:spMk id="4" creationId="{00000000-0000-0000-0000-000000000000}"/>
          </ac:spMkLst>
        </pc:spChg>
        <pc:spChg chg="mod">
          <ac:chgData name="TATIANA  SALAZAR BEDOYA" userId="a7f5ede8-e862-4652-94f1-7b63c69fd132" providerId="ADAL" clId="{2EA1F03A-5D72-4B37-9EC2-A347E6814C3A}" dt="2023-05-22T00:26:40.021" v="3131" actId="1076"/>
          <ac:spMkLst>
            <pc:docMk/>
            <pc:sldMk cId="1079057025" sldId="278"/>
            <ac:spMk id="6" creationId="{C27B77C2-5D3F-6467-F154-D183717F19FC}"/>
          </ac:spMkLst>
        </pc:spChg>
        <pc:picChg chg="add mod">
          <ac:chgData name="TATIANA  SALAZAR BEDOYA" userId="a7f5ede8-e862-4652-94f1-7b63c69fd132" providerId="ADAL" clId="{2EA1F03A-5D72-4B37-9EC2-A347E6814C3A}" dt="2023-05-22T00:27:03.247" v="3136" actId="1076"/>
          <ac:picMkLst>
            <pc:docMk/>
            <pc:sldMk cId="1079057025" sldId="278"/>
            <ac:picMk id="3" creationId="{C32E5979-D623-803D-D320-5712D0DA6308}"/>
          </ac:picMkLst>
        </pc:picChg>
      </pc:sldChg>
      <pc:sldChg chg="addSp modSp mod">
        <pc:chgData name="TATIANA  SALAZAR BEDOYA" userId="a7f5ede8-e862-4652-94f1-7b63c69fd132" providerId="ADAL" clId="{2EA1F03A-5D72-4B37-9EC2-A347E6814C3A}" dt="2023-05-22T00:22:27.298" v="3130" actId="1076"/>
        <pc:sldMkLst>
          <pc:docMk/>
          <pc:sldMk cId="3769758000" sldId="279"/>
        </pc:sldMkLst>
        <pc:spChg chg="mod">
          <ac:chgData name="TATIANA  SALAZAR BEDOYA" userId="a7f5ede8-e862-4652-94f1-7b63c69fd132" providerId="ADAL" clId="{2EA1F03A-5D72-4B37-9EC2-A347E6814C3A}" dt="2023-05-22T00:20:51.069" v="3101" actId="20577"/>
          <ac:spMkLst>
            <pc:docMk/>
            <pc:sldMk cId="3769758000" sldId="279"/>
            <ac:spMk id="3" creationId="{59DEDA6D-6D50-3448-2F41-7D1820203DEB}"/>
          </ac:spMkLst>
        </pc:spChg>
        <pc:spChg chg="mod">
          <ac:chgData name="TATIANA  SALAZAR BEDOYA" userId="a7f5ede8-e862-4652-94f1-7b63c69fd132" providerId="ADAL" clId="{2EA1F03A-5D72-4B37-9EC2-A347E6814C3A}" dt="2023-05-21T23:43:48.603" v="2846" actId="1076"/>
          <ac:spMkLst>
            <pc:docMk/>
            <pc:sldMk cId="3769758000" sldId="279"/>
            <ac:spMk id="4" creationId="{00000000-0000-0000-0000-000000000000}"/>
          </ac:spMkLst>
        </pc:spChg>
        <pc:spChg chg="add mod">
          <ac:chgData name="TATIANA  SALAZAR BEDOYA" userId="a7f5ede8-e862-4652-94f1-7b63c69fd132" providerId="ADAL" clId="{2EA1F03A-5D72-4B37-9EC2-A347E6814C3A}" dt="2023-05-22T00:21:49.367" v="3125" actId="1076"/>
          <ac:spMkLst>
            <pc:docMk/>
            <pc:sldMk cId="3769758000" sldId="279"/>
            <ac:spMk id="12" creationId="{8659153A-5106-C73C-A2E0-9D060F7F0E58}"/>
          </ac:spMkLst>
        </pc:spChg>
        <pc:spChg chg="add mod">
          <ac:chgData name="TATIANA  SALAZAR BEDOYA" userId="a7f5ede8-e862-4652-94f1-7b63c69fd132" providerId="ADAL" clId="{2EA1F03A-5D72-4B37-9EC2-A347E6814C3A}" dt="2023-05-22T00:22:13.196" v="3129" actId="1076"/>
          <ac:spMkLst>
            <pc:docMk/>
            <pc:sldMk cId="3769758000" sldId="279"/>
            <ac:spMk id="13" creationId="{72923BF1-8007-44FD-6A50-01731717AAE8}"/>
          </ac:spMkLst>
        </pc:spChg>
        <pc:spChg chg="add mod">
          <ac:chgData name="TATIANA  SALAZAR BEDOYA" userId="a7f5ede8-e862-4652-94f1-7b63c69fd132" providerId="ADAL" clId="{2EA1F03A-5D72-4B37-9EC2-A347E6814C3A}" dt="2023-05-22T00:22:27.298" v="3130" actId="1076"/>
          <ac:spMkLst>
            <pc:docMk/>
            <pc:sldMk cId="3769758000" sldId="279"/>
            <ac:spMk id="14" creationId="{3199CE29-41D5-CD63-BF04-A7BED2B1ACBA}"/>
          </ac:spMkLst>
        </pc:spChg>
        <pc:spChg chg="add mod">
          <ac:chgData name="TATIANA  SALAZAR BEDOYA" userId="a7f5ede8-e862-4652-94f1-7b63c69fd132" providerId="ADAL" clId="{2EA1F03A-5D72-4B37-9EC2-A347E6814C3A}" dt="2023-05-22T00:22:05.531" v="3128" actId="1076"/>
          <ac:spMkLst>
            <pc:docMk/>
            <pc:sldMk cId="3769758000" sldId="279"/>
            <ac:spMk id="15" creationId="{C3787D12-6CD9-1561-5B28-B2C99AF5FF7F}"/>
          </ac:spMkLst>
        </pc:spChg>
        <pc:picChg chg="add mod">
          <ac:chgData name="TATIANA  SALAZAR BEDOYA" userId="a7f5ede8-e862-4652-94f1-7b63c69fd132" providerId="ADAL" clId="{2EA1F03A-5D72-4B37-9EC2-A347E6814C3A}" dt="2023-05-22T00:21:49.367" v="3125" actId="1076"/>
          <ac:picMkLst>
            <pc:docMk/>
            <pc:sldMk cId="3769758000" sldId="279"/>
            <ac:picMk id="5" creationId="{A4CD16AB-402C-BC70-CA5A-581B258DEFBC}"/>
          </ac:picMkLst>
        </pc:picChg>
        <pc:picChg chg="add mod">
          <ac:chgData name="TATIANA  SALAZAR BEDOYA" userId="a7f5ede8-e862-4652-94f1-7b63c69fd132" providerId="ADAL" clId="{2EA1F03A-5D72-4B37-9EC2-A347E6814C3A}" dt="2023-05-22T00:22:13.196" v="3129" actId="1076"/>
          <ac:picMkLst>
            <pc:docMk/>
            <pc:sldMk cId="3769758000" sldId="279"/>
            <ac:picMk id="7" creationId="{1C164B82-150E-A673-FE78-14D1DA903A21}"/>
          </ac:picMkLst>
        </pc:picChg>
        <pc:picChg chg="add mod">
          <ac:chgData name="TATIANA  SALAZAR BEDOYA" userId="a7f5ede8-e862-4652-94f1-7b63c69fd132" providerId="ADAL" clId="{2EA1F03A-5D72-4B37-9EC2-A347E6814C3A}" dt="2023-05-22T00:22:05.531" v="3128" actId="1076"/>
          <ac:picMkLst>
            <pc:docMk/>
            <pc:sldMk cId="3769758000" sldId="279"/>
            <ac:picMk id="9" creationId="{F6436A5A-B5B0-1B4C-F3A4-26574473E101}"/>
          </ac:picMkLst>
        </pc:picChg>
        <pc:picChg chg="add mod">
          <ac:chgData name="TATIANA  SALAZAR BEDOYA" userId="a7f5ede8-e862-4652-94f1-7b63c69fd132" providerId="ADAL" clId="{2EA1F03A-5D72-4B37-9EC2-A347E6814C3A}" dt="2023-05-22T00:22:27.298" v="3130" actId="1076"/>
          <ac:picMkLst>
            <pc:docMk/>
            <pc:sldMk cId="3769758000" sldId="279"/>
            <ac:picMk id="11" creationId="{9D3B8823-5365-C0EF-6188-E1A8DFC5C877}"/>
          </ac:picMkLst>
        </pc:picChg>
      </pc:sldChg>
      <pc:sldChg chg="addSp modSp mod">
        <pc:chgData name="TATIANA  SALAZAR BEDOYA" userId="a7f5ede8-e862-4652-94f1-7b63c69fd132" providerId="ADAL" clId="{2EA1F03A-5D72-4B37-9EC2-A347E6814C3A}" dt="2023-05-22T00:31:37.127" v="3144" actId="1076"/>
        <pc:sldMkLst>
          <pc:docMk/>
          <pc:sldMk cId="271638301" sldId="280"/>
        </pc:sldMkLst>
        <pc:spChg chg="add mod">
          <ac:chgData name="TATIANA  SALAZAR BEDOYA" userId="a7f5ede8-e862-4652-94f1-7b63c69fd132" providerId="ADAL" clId="{2EA1F03A-5D72-4B37-9EC2-A347E6814C3A}" dt="2023-05-22T00:28:17.493" v="3138" actId="1076"/>
          <ac:spMkLst>
            <pc:docMk/>
            <pc:sldMk cId="271638301" sldId="280"/>
            <ac:spMk id="2" creationId="{E690AE01-762D-6DD2-3AA1-7FEB4DA44349}"/>
          </ac:spMkLst>
        </pc:spChg>
        <pc:spChg chg="mod">
          <ac:chgData name="TATIANA  SALAZAR BEDOYA" userId="a7f5ede8-e862-4652-94f1-7b63c69fd132" providerId="ADAL" clId="{2EA1F03A-5D72-4B37-9EC2-A347E6814C3A}" dt="2023-05-21T23:42:59.646" v="2837" actId="1076"/>
          <ac:spMkLst>
            <pc:docMk/>
            <pc:sldMk cId="271638301" sldId="280"/>
            <ac:spMk id="4" creationId="{00000000-0000-0000-0000-000000000000}"/>
          </ac:spMkLst>
        </pc:spChg>
        <pc:spChg chg="mod">
          <ac:chgData name="TATIANA  SALAZAR BEDOYA" userId="a7f5ede8-e862-4652-94f1-7b63c69fd132" providerId="ADAL" clId="{2EA1F03A-5D72-4B37-9EC2-A347E6814C3A}" dt="2023-05-21T23:47:37.387" v="2933" actId="1076"/>
          <ac:spMkLst>
            <pc:docMk/>
            <pc:sldMk cId="271638301" sldId="280"/>
            <ac:spMk id="5" creationId="{555C718D-2161-12A1-1516-23CBDCEDCCBC}"/>
          </ac:spMkLst>
        </pc:spChg>
        <pc:picChg chg="add mod modCrop">
          <ac:chgData name="TATIANA  SALAZAR BEDOYA" userId="a7f5ede8-e862-4652-94f1-7b63c69fd132" providerId="ADAL" clId="{2EA1F03A-5D72-4B37-9EC2-A347E6814C3A}" dt="2023-05-22T00:06:01.157" v="3015" actId="1076"/>
          <ac:picMkLst>
            <pc:docMk/>
            <pc:sldMk cId="271638301" sldId="280"/>
            <ac:picMk id="6" creationId="{D538C1E9-E8EF-4311-447B-6C99FC687DCD}"/>
          </ac:picMkLst>
        </pc:picChg>
        <pc:picChg chg="add mod">
          <ac:chgData name="TATIANA  SALAZAR BEDOYA" userId="a7f5ede8-e862-4652-94f1-7b63c69fd132" providerId="ADAL" clId="{2EA1F03A-5D72-4B37-9EC2-A347E6814C3A}" dt="2023-05-22T00:31:37.127" v="3144" actId="1076"/>
          <ac:picMkLst>
            <pc:docMk/>
            <pc:sldMk cId="271638301" sldId="280"/>
            <ac:picMk id="8" creationId="{2A4FA5D9-D737-5C7F-E032-B1B9635B6160}"/>
          </ac:picMkLst>
        </pc:picChg>
      </pc:sldChg>
      <pc:sldChg chg="addSp modSp mod">
        <pc:chgData name="TATIANA  SALAZAR BEDOYA" userId="a7f5ede8-e862-4652-94f1-7b63c69fd132" providerId="ADAL" clId="{2EA1F03A-5D72-4B37-9EC2-A347E6814C3A}" dt="2023-05-22T00:10:19.344" v="3024" actId="14100"/>
        <pc:sldMkLst>
          <pc:docMk/>
          <pc:sldMk cId="2840092322" sldId="281"/>
        </pc:sldMkLst>
        <pc:spChg chg="mod">
          <ac:chgData name="TATIANA  SALAZAR BEDOYA" userId="a7f5ede8-e862-4652-94f1-7b63c69fd132" providerId="ADAL" clId="{2EA1F03A-5D72-4B37-9EC2-A347E6814C3A}" dt="2023-05-22T00:09:48.366" v="3016" actId="1076"/>
          <ac:spMkLst>
            <pc:docMk/>
            <pc:sldMk cId="2840092322" sldId="281"/>
            <ac:spMk id="2" creationId="{4AC9675C-B75F-71E4-0FBA-A788C6A8273F}"/>
          </ac:spMkLst>
        </pc:spChg>
        <pc:picChg chg="add mod">
          <ac:chgData name="TATIANA  SALAZAR BEDOYA" userId="a7f5ede8-e862-4652-94f1-7b63c69fd132" providerId="ADAL" clId="{2EA1F03A-5D72-4B37-9EC2-A347E6814C3A}" dt="2023-05-22T00:10:19.344" v="3024" actId="14100"/>
          <ac:picMkLst>
            <pc:docMk/>
            <pc:sldMk cId="2840092322" sldId="281"/>
            <ac:picMk id="5" creationId="{D2B0442F-493B-B212-2041-D610214D98CD}"/>
          </ac:picMkLst>
        </pc:picChg>
      </pc:sldChg>
    </pc:docChg>
  </pc:docChgLst>
  <pc:docChgLst>
    <pc:chgData name="Guest User" userId="S::urn:spo:anon#9a2b8b4b0e72db4f375223d8758e07509140e9c1504c46758d510ab872bf6fea::" providerId="AD" clId="Web-{C41DF9A9-0FB7-D9C9-38B5-038FAD17AF5C}"/>
    <pc:docChg chg="addSld modSld sldOrd">
      <pc:chgData name="Guest User" userId="S::urn:spo:anon#9a2b8b4b0e72db4f375223d8758e07509140e9c1504c46758d510ab872bf6fea::" providerId="AD" clId="Web-{C41DF9A9-0FB7-D9C9-38B5-038FAD17AF5C}" dt="2023-05-23T04:27:34.451" v="148" actId="1076"/>
      <pc:docMkLst>
        <pc:docMk/>
      </pc:docMkLst>
      <pc:sldChg chg="addSp delSp modSp ord">
        <pc:chgData name="Guest User" userId="S::urn:spo:anon#9a2b8b4b0e72db4f375223d8758e07509140e9c1504c46758d510ab872bf6fea::" providerId="AD" clId="Web-{C41DF9A9-0FB7-D9C9-38B5-038FAD17AF5C}" dt="2023-05-23T04:24:24.898" v="112" actId="14100"/>
        <pc:sldMkLst>
          <pc:docMk/>
          <pc:sldMk cId="4016099427" sldId="270"/>
        </pc:sldMkLst>
        <pc:spChg chg="add del mod">
          <ac:chgData name="Guest User" userId="S::urn:spo:anon#9a2b8b4b0e72db4f375223d8758e07509140e9c1504c46758d510ab872bf6fea::" providerId="AD" clId="Web-{C41DF9A9-0FB7-D9C9-38B5-038FAD17AF5C}" dt="2023-05-23T04:21:50.550" v="93"/>
          <ac:spMkLst>
            <pc:docMk/>
            <pc:sldMk cId="4016099427" sldId="270"/>
            <ac:spMk id="2" creationId="{13456473-1D4D-D9A2-F577-342FB1311890}"/>
          </ac:spMkLst>
        </pc:spChg>
        <pc:spChg chg="add del mod">
          <ac:chgData name="Guest User" userId="S::urn:spo:anon#9a2b8b4b0e72db4f375223d8758e07509140e9c1504c46758d510ab872bf6fea::" providerId="AD" clId="Web-{C41DF9A9-0FB7-D9C9-38B5-038FAD17AF5C}" dt="2023-05-23T04:22:09.379" v="104"/>
          <ac:spMkLst>
            <pc:docMk/>
            <pc:sldMk cId="4016099427" sldId="270"/>
            <ac:spMk id="7" creationId="{BC0A0BEC-D0F8-EA0B-F931-B42760032BF9}"/>
          </ac:spMkLst>
        </pc:spChg>
        <pc:picChg chg="add mod">
          <ac:chgData name="Guest User" userId="S::urn:spo:anon#9a2b8b4b0e72db4f375223d8758e07509140e9c1504c46758d510ab872bf6fea::" providerId="AD" clId="Web-{C41DF9A9-0FB7-D9C9-38B5-038FAD17AF5C}" dt="2023-05-23T04:24:24.898" v="112" actId="14100"/>
          <ac:picMkLst>
            <pc:docMk/>
            <pc:sldMk cId="4016099427" sldId="270"/>
            <ac:picMk id="3" creationId="{4643585C-254F-73EE-87F3-0ED31845082E}"/>
          </ac:picMkLst>
        </pc:picChg>
        <pc:picChg chg="add del mod">
          <ac:chgData name="Guest User" userId="S::urn:spo:anon#9a2b8b4b0e72db4f375223d8758e07509140e9c1504c46758d510ab872bf6fea::" providerId="AD" clId="Web-{C41DF9A9-0FB7-D9C9-38B5-038FAD17AF5C}" dt="2023-05-23T04:21:53.581" v="96"/>
          <ac:picMkLst>
            <pc:docMk/>
            <pc:sldMk cId="4016099427" sldId="270"/>
            <ac:picMk id="5" creationId="{F34CF2F6-410D-6CFA-6C02-A5FDAC92404F}"/>
          </ac:picMkLst>
        </pc:picChg>
        <pc:picChg chg="add del mod">
          <ac:chgData name="Guest User" userId="S::urn:spo:anon#9a2b8b4b0e72db4f375223d8758e07509140e9c1504c46758d510ab872bf6fea::" providerId="AD" clId="Web-{C41DF9A9-0FB7-D9C9-38B5-038FAD17AF5C}" dt="2023-05-23T04:21:53.581" v="95"/>
          <ac:picMkLst>
            <pc:docMk/>
            <pc:sldMk cId="4016099427" sldId="270"/>
            <ac:picMk id="6" creationId="{AC8B32DC-7778-B7DD-0CA5-5156A2808F45}"/>
          </ac:picMkLst>
        </pc:picChg>
        <pc:picChg chg="add mod">
          <ac:chgData name="Guest User" userId="S::urn:spo:anon#9a2b8b4b0e72db4f375223d8758e07509140e9c1504c46758d510ab872bf6fea::" providerId="AD" clId="Web-{C41DF9A9-0FB7-D9C9-38B5-038FAD17AF5C}" dt="2023-05-23T04:23:54.866" v="110" actId="1076"/>
          <ac:picMkLst>
            <pc:docMk/>
            <pc:sldMk cId="4016099427" sldId="270"/>
            <ac:picMk id="8" creationId="{EE95F9D8-0A88-8C76-683E-3F58604BB00D}"/>
          </ac:picMkLst>
        </pc:picChg>
      </pc:sldChg>
      <pc:sldChg chg="addSp delSp modSp">
        <pc:chgData name="Guest User" userId="S::urn:spo:anon#9a2b8b4b0e72db4f375223d8758e07509140e9c1504c46758d510ab872bf6fea::" providerId="AD" clId="Web-{C41DF9A9-0FB7-D9C9-38B5-038FAD17AF5C}" dt="2023-05-22T22:31:43.407" v="33"/>
        <pc:sldMkLst>
          <pc:docMk/>
          <pc:sldMk cId="3019943284" sldId="272"/>
        </pc:sldMkLst>
        <pc:picChg chg="add del mod">
          <ac:chgData name="Guest User" userId="S::urn:spo:anon#9a2b8b4b0e72db4f375223d8758e07509140e9c1504c46758d510ab872bf6fea::" providerId="AD" clId="Web-{C41DF9A9-0FB7-D9C9-38B5-038FAD17AF5C}" dt="2023-05-22T22:31:43.407" v="33"/>
          <ac:picMkLst>
            <pc:docMk/>
            <pc:sldMk cId="3019943284" sldId="272"/>
            <ac:picMk id="2" creationId="{2B8B9174-CC95-6FF7-62AB-6C491176E33C}"/>
          </ac:picMkLst>
        </pc:picChg>
        <pc:picChg chg="mod">
          <ac:chgData name="Guest User" userId="S::urn:spo:anon#9a2b8b4b0e72db4f375223d8758e07509140e9c1504c46758d510ab872bf6fea::" providerId="AD" clId="Web-{C41DF9A9-0FB7-D9C9-38B5-038FAD17AF5C}" dt="2023-05-22T22:30:08.482" v="19" actId="1076"/>
          <ac:picMkLst>
            <pc:docMk/>
            <pc:sldMk cId="3019943284" sldId="272"/>
            <ac:picMk id="5" creationId="{D34639EE-DA99-4FAE-2D0B-C46AA8F78AC5}"/>
          </ac:picMkLst>
        </pc:picChg>
        <pc:picChg chg="add del mod">
          <ac:chgData name="Guest User" userId="S::urn:spo:anon#9a2b8b4b0e72db4f375223d8758e07509140e9c1504c46758d510ab872bf6fea::" providerId="AD" clId="Web-{C41DF9A9-0FB7-D9C9-38B5-038FAD17AF5C}" dt="2023-05-22T22:30:03.576" v="18"/>
          <ac:picMkLst>
            <pc:docMk/>
            <pc:sldMk cId="3019943284" sldId="272"/>
            <ac:picMk id="6" creationId="{79450270-C22F-F68B-A44C-C8E31A95633F}"/>
          </ac:picMkLst>
        </pc:picChg>
        <pc:picChg chg="add mod">
          <ac:chgData name="Guest User" userId="S::urn:spo:anon#9a2b8b4b0e72db4f375223d8758e07509140e9c1504c46758d510ab872bf6fea::" providerId="AD" clId="Web-{C41DF9A9-0FB7-D9C9-38B5-038FAD17AF5C}" dt="2023-05-22T22:31:39.891" v="32" actId="14100"/>
          <ac:picMkLst>
            <pc:docMk/>
            <pc:sldMk cId="3019943284" sldId="272"/>
            <ac:picMk id="7" creationId="{A701666F-2764-C42C-CF65-26B36E5AC224}"/>
          </ac:picMkLst>
        </pc:picChg>
      </pc:sldChg>
      <pc:sldChg chg="addSp delSp modSp">
        <pc:chgData name="Guest User" userId="S::urn:spo:anon#9a2b8b4b0e72db4f375223d8758e07509140e9c1504c46758d510ab872bf6fea::" providerId="AD" clId="Web-{C41DF9A9-0FB7-D9C9-38B5-038FAD17AF5C}" dt="2023-05-23T04:27:34.451" v="148" actId="1076"/>
        <pc:sldMkLst>
          <pc:docMk/>
          <pc:sldMk cId="3152737079" sldId="273"/>
        </pc:sldMkLst>
        <pc:picChg chg="add mod">
          <ac:chgData name="Guest User" userId="S::urn:spo:anon#9a2b8b4b0e72db4f375223d8758e07509140e9c1504c46758d510ab872bf6fea::" providerId="AD" clId="Web-{C41DF9A9-0FB7-D9C9-38B5-038FAD17AF5C}" dt="2023-05-23T04:27:34.451" v="148" actId="1076"/>
          <ac:picMkLst>
            <pc:docMk/>
            <pc:sldMk cId="3152737079" sldId="273"/>
            <ac:picMk id="2" creationId="{F2103F6B-A733-2845-3434-1CE75832F660}"/>
          </ac:picMkLst>
        </pc:picChg>
        <pc:picChg chg="del">
          <ac:chgData name="Guest User" userId="S::urn:spo:anon#9a2b8b4b0e72db4f375223d8758e07509140e9c1504c46758d510ab872bf6fea::" providerId="AD" clId="Web-{C41DF9A9-0FB7-D9C9-38B5-038FAD17AF5C}" dt="2023-05-23T04:26:48.231" v="142"/>
          <ac:picMkLst>
            <pc:docMk/>
            <pc:sldMk cId="3152737079" sldId="273"/>
            <ac:picMk id="5" creationId="{992F26B0-F963-888B-D3F3-0982D59BD2DF}"/>
          </ac:picMkLst>
        </pc:picChg>
      </pc:sldChg>
      <pc:sldChg chg="addSp delSp modSp">
        <pc:chgData name="Guest User" userId="S::urn:spo:anon#9a2b8b4b0e72db4f375223d8758e07509140e9c1504c46758d510ab872bf6fea::" providerId="AD" clId="Web-{C41DF9A9-0FB7-D9C9-38B5-038FAD17AF5C}" dt="2023-05-22T22:42:14.003" v="91" actId="1076"/>
        <pc:sldMkLst>
          <pc:docMk/>
          <pc:sldMk cId="557223044" sldId="274"/>
        </pc:sldMkLst>
        <pc:spChg chg="mod">
          <ac:chgData name="Guest User" userId="S::urn:spo:anon#9a2b8b4b0e72db4f375223d8758e07509140e9c1504c46758d510ab872bf6fea::" providerId="AD" clId="Web-{C41DF9A9-0FB7-D9C9-38B5-038FAD17AF5C}" dt="2023-05-22T22:35:18.835" v="59" actId="1076"/>
          <ac:spMkLst>
            <pc:docMk/>
            <pc:sldMk cId="557223044" sldId="274"/>
            <ac:spMk id="3" creationId="{C8EF9D48-63AE-050C-6CEF-5832B6FBA24C}"/>
          </ac:spMkLst>
        </pc:spChg>
        <pc:spChg chg="mod">
          <ac:chgData name="Guest User" userId="S::urn:spo:anon#9a2b8b4b0e72db4f375223d8758e07509140e9c1504c46758d510ab872bf6fea::" providerId="AD" clId="Web-{C41DF9A9-0FB7-D9C9-38B5-038FAD17AF5C}" dt="2023-05-22T22:35:16.585" v="58" actId="1076"/>
          <ac:spMkLst>
            <pc:docMk/>
            <pc:sldMk cId="557223044" sldId="274"/>
            <ac:spMk id="4" creationId="{00000000-0000-0000-0000-000000000000}"/>
          </ac:spMkLst>
        </pc:spChg>
        <pc:spChg chg="del">
          <ac:chgData name="Guest User" userId="S::urn:spo:anon#9a2b8b4b0e72db4f375223d8758e07509140e9c1504c46758d510ab872bf6fea::" providerId="AD" clId="Web-{C41DF9A9-0FB7-D9C9-38B5-038FAD17AF5C}" dt="2023-05-22T22:35:42.992" v="74"/>
          <ac:spMkLst>
            <pc:docMk/>
            <pc:sldMk cId="557223044" sldId="274"/>
            <ac:spMk id="9" creationId="{B0AFCDAC-E645-9B5A-9AD4-0517AAB51718}"/>
          </ac:spMkLst>
        </pc:spChg>
        <pc:picChg chg="add del mod">
          <ac:chgData name="Guest User" userId="S::urn:spo:anon#9a2b8b4b0e72db4f375223d8758e07509140e9c1504c46758d510ab872bf6fea::" providerId="AD" clId="Web-{C41DF9A9-0FB7-D9C9-38B5-038FAD17AF5C}" dt="2023-05-22T22:40:36.781" v="83"/>
          <ac:picMkLst>
            <pc:docMk/>
            <pc:sldMk cId="557223044" sldId="274"/>
            <ac:picMk id="2" creationId="{82130C22-09DD-CC58-4453-AEC8C55FF9E3}"/>
          </ac:picMkLst>
        </pc:picChg>
        <pc:picChg chg="mod">
          <ac:chgData name="Guest User" userId="S::urn:spo:anon#9a2b8b4b0e72db4f375223d8758e07509140e9c1504c46758d510ab872bf6fea::" providerId="AD" clId="Web-{C41DF9A9-0FB7-D9C9-38B5-038FAD17AF5C}" dt="2023-05-22T22:42:14.003" v="91" actId="1076"/>
          <ac:picMkLst>
            <pc:docMk/>
            <pc:sldMk cId="557223044" sldId="274"/>
            <ac:picMk id="5" creationId="{D2B79B87-7196-C810-3E32-7CE9517CDAB9}"/>
          </ac:picMkLst>
        </pc:picChg>
        <pc:picChg chg="del">
          <ac:chgData name="Guest User" userId="S::urn:spo:anon#9a2b8b4b0e72db4f375223d8758e07509140e9c1504c46758d510ab872bf6fea::" providerId="AD" clId="Web-{C41DF9A9-0FB7-D9C9-38B5-038FAD17AF5C}" dt="2023-05-22T22:35:31.116" v="62"/>
          <ac:picMkLst>
            <pc:docMk/>
            <pc:sldMk cId="557223044" sldId="274"/>
            <ac:picMk id="6" creationId="{8350D61E-E6BA-1641-9A50-2A9C7BE92807}"/>
          </ac:picMkLst>
        </pc:picChg>
        <pc:picChg chg="del">
          <ac:chgData name="Guest User" userId="S::urn:spo:anon#9a2b8b4b0e72db4f375223d8758e07509140e9c1504c46758d510ab872bf6fea::" providerId="AD" clId="Web-{C41DF9A9-0FB7-D9C9-38B5-038FAD17AF5C}" dt="2023-05-22T22:35:31.116" v="61"/>
          <ac:picMkLst>
            <pc:docMk/>
            <pc:sldMk cId="557223044" sldId="274"/>
            <ac:picMk id="7" creationId="{51358E47-6565-141F-280D-01D41828C02E}"/>
          </ac:picMkLst>
        </pc:picChg>
        <pc:picChg chg="del">
          <ac:chgData name="Guest User" userId="S::urn:spo:anon#9a2b8b4b0e72db4f375223d8758e07509140e9c1504c46758d510ab872bf6fea::" providerId="AD" clId="Web-{C41DF9A9-0FB7-D9C9-38B5-038FAD17AF5C}" dt="2023-05-22T22:35:31.116" v="60"/>
          <ac:picMkLst>
            <pc:docMk/>
            <pc:sldMk cId="557223044" sldId="274"/>
            <ac:picMk id="8" creationId="{17E35B2F-E5A0-7A3D-F98D-3C8287059DEE}"/>
          </ac:picMkLst>
        </pc:picChg>
        <pc:picChg chg="add mod">
          <ac:chgData name="Guest User" userId="S::urn:spo:anon#9a2b8b4b0e72db4f375223d8758e07509140e9c1504c46758d510ab872bf6fea::" providerId="AD" clId="Web-{C41DF9A9-0FB7-D9C9-38B5-038FAD17AF5C}" dt="2023-05-22T22:40:57.766" v="87" actId="1076"/>
          <ac:picMkLst>
            <pc:docMk/>
            <pc:sldMk cId="557223044" sldId="274"/>
            <ac:picMk id="10" creationId="{165A8D43-AE73-8991-11B6-4D7223F26E91}"/>
          </ac:picMkLst>
        </pc:picChg>
      </pc:sldChg>
      <pc:sldChg chg="addSp delSp modSp add replId">
        <pc:chgData name="Guest User" userId="S::urn:spo:anon#9a2b8b4b0e72db4f375223d8758e07509140e9c1504c46758d510ab872bf6fea::" providerId="AD" clId="Web-{C41DF9A9-0FB7-D9C9-38B5-038FAD17AF5C}" dt="2023-05-23T04:25:33.354" v="127" actId="14100"/>
        <pc:sldMkLst>
          <pc:docMk/>
          <pc:sldMk cId="2040798151" sldId="282"/>
        </pc:sldMkLst>
        <pc:spChg chg="del mod">
          <ac:chgData name="Guest User" userId="S::urn:spo:anon#9a2b8b4b0e72db4f375223d8758e07509140e9c1504c46758d510ab872bf6fea::" providerId="AD" clId="Web-{C41DF9A9-0FB7-D9C9-38B5-038FAD17AF5C}" dt="2023-05-23T04:24:39.836" v="117"/>
          <ac:spMkLst>
            <pc:docMk/>
            <pc:sldMk cId="2040798151" sldId="282"/>
            <ac:spMk id="2" creationId="{13456473-1D4D-D9A2-F577-342FB1311890}"/>
          </ac:spMkLst>
        </pc:spChg>
        <pc:picChg chg="del">
          <ac:chgData name="Guest User" userId="S::urn:spo:anon#9a2b8b4b0e72db4f375223d8758e07509140e9c1504c46758d510ab872bf6fea::" providerId="AD" clId="Web-{C41DF9A9-0FB7-D9C9-38B5-038FAD17AF5C}" dt="2023-05-23T04:24:42.258" v="118"/>
          <ac:picMkLst>
            <pc:docMk/>
            <pc:sldMk cId="2040798151" sldId="282"/>
            <ac:picMk id="3" creationId="{4643585C-254F-73EE-87F3-0ED31845082E}"/>
          </ac:picMkLst>
        </pc:picChg>
        <pc:picChg chg="mod">
          <ac:chgData name="Guest User" userId="S::urn:spo:anon#9a2b8b4b0e72db4f375223d8758e07509140e9c1504c46758d510ab872bf6fea::" providerId="AD" clId="Web-{C41DF9A9-0FB7-D9C9-38B5-038FAD17AF5C}" dt="2023-05-23T04:24:50.743" v="122" actId="14100"/>
          <ac:picMkLst>
            <pc:docMk/>
            <pc:sldMk cId="2040798151" sldId="282"/>
            <ac:picMk id="5" creationId="{F34CF2F6-410D-6CFA-6C02-A5FDAC92404F}"/>
          </ac:picMkLst>
        </pc:picChg>
        <pc:picChg chg="del">
          <ac:chgData name="Guest User" userId="S::urn:spo:anon#9a2b8b4b0e72db4f375223d8758e07509140e9c1504c46758d510ab872bf6fea::" providerId="AD" clId="Web-{C41DF9A9-0FB7-D9C9-38B5-038FAD17AF5C}" dt="2023-05-23T04:24:47.602" v="120"/>
          <ac:picMkLst>
            <pc:docMk/>
            <pc:sldMk cId="2040798151" sldId="282"/>
            <ac:picMk id="6" creationId="{AC8B32DC-7778-B7DD-0CA5-5156A2808F45}"/>
          </ac:picMkLst>
        </pc:picChg>
        <pc:picChg chg="add mod">
          <ac:chgData name="Guest User" userId="S::urn:spo:anon#9a2b8b4b0e72db4f375223d8758e07509140e9c1504c46758d510ab872bf6fea::" providerId="AD" clId="Web-{C41DF9A9-0FB7-D9C9-38B5-038FAD17AF5C}" dt="2023-05-23T04:25:33.354" v="127" actId="14100"/>
          <ac:picMkLst>
            <pc:docMk/>
            <pc:sldMk cId="2040798151" sldId="282"/>
            <ac:picMk id="7" creationId="{DF02B087-9B59-453F-E515-15C38B1F6FF2}"/>
          </ac:picMkLst>
        </pc:picChg>
      </pc:sldChg>
      <pc:sldChg chg="addSp delSp modSp add replId">
        <pc:chgData name="Guest User" userId="S::urn:spo:anon#9a2b8b4b0e72db4f375223d8758e07509140e9c1504c46758d510ab872bf6fea::" providerId="AD" clId="Web-{C41DF9A9-0FB7-D9C9-38B5-038FAD17AF5C}" dt="2023-05-23T04:26:38.668" v="141" actId="1076"/>
        <pc:sldMkLst>
          <pc:docMk/>
          <pc:sldMk cId="424310150" sldId="283"/>
        </pc:sldMkLst>
        <pc:picChg chg="add mod">
          <ac:chgData name="Guest User" userId="S::urn:spo:anon#9a2b8b4b0e72db4f375223d8758e07509140e9c1504c46758d510ab872bf6fea::" providerId="AD" clId="Web-{C41DF9A9-0FB7-D9C9-38B5-038FAD17AF5C}" dt="2023-05-23T04:26:38.668" v="141" actId="1076"/>
          <ac:picMkLst>
            <pc:docMk/>
            <pc:sldMk cId="424310150" sldId="283"/>
            <ac:picMk id="2" creationId="{61B85036-8BE4-6C42-EBAE-A15C73E22FFF}"/>
          </ac:picMkLst>
        </pc:picChg>
        <pc:picChg chg="del">
          <ac:chgData name="Guest User" userId="S::urn:spo:anon#9a2b8b4b0e72db4f375223d8758e07509140e9c1504c46758d510ab872bf6fea::" providerId="AD" clId="Web-{C41DF9A9-0FB7-D9C9-38B5-038FAD17AF5C}" dt="2023-05-23T04:25:37.494" v="128"/>
          <ac:picMkLst>
            <pc:docMk/>
            <pc:sldMk cId="424310150" sldId="283"/>
            <ac:picMk id="5" creationId="{F34CF2F6-410D-6CFA-6C02-A5FDAC92404F}"/>
          </ac:picMkLst>
        </pc:picChg>
        <pc:picChg chg="mod">
          <ac:chgData name="Guest User" userId="S::urn:spo:anon#9a2b8b4b0e72db4f375223d8758e07509140e9c1504c46758d510ab872bf6fea::" providerId="AD" clId="Web-{C41DF9A9-0FB7-D9C9-38B5-038FAD17AF5C}" dt="2023-05-23T04:26:33.559" v="138" actId="14100"/>
          <ac:picMkLst>
            <pc:docMk/>
            <pc:sldMk cId="424310150" sldId="283"/>
            <ac:picMk id="6" creationId="{AC8B32DC-7778-B7DD-0CA5-5156A2808F45}"/>
          </ac:picMkLst>
        </pc:picChg>
      </pc:sldChg>
    </pc:docChg>
  </pc:docChgLst>
  <pc:docChgLst>
    <pc:chgData name="Guest User" userId="S::urn:spo:anon#9a2b8b4b0e72db4f375223d8758e07509140e9c1504c46758d510ab872bf6fea::" providerId="AD" clId="Web-{1EF46DFD-F884-E30D-41B9-609389D61834}"/>
    <pc:docChg chg="addSld delSld modSld sldOrd">
      <pc:chgData name="Guest User" userId="S::urn:spo:anon#9a2b8b4b0e72db4f375223d8758e07509140e9c1504c46758d510ab872bf6fea::" providerId="AD" clId="Web-{1EF46DFD-F884-E30D-41B9-609389D61834}" dt="2023-05-19T14:54:29.618" v="470" actId="20577"/>
      <pc:docMkLst>
        <pc:docMk/>
      </pc:docMkLst>
      <pc:sldChg chg="modSp">
        <pc:chgData name="Guest User" userId="S::urn:spo:anon#9a2b8b4b0e72db4f375223d8758e07509140e9c1504c46758d510ab872bf6fea::" providerId="AD" clId="Web-{1EF46DFD-F884-E30D-41B9-609389D61834}" dt="2023-05-19T14:07:14.133" v="40" actId="20577"/>
        <pc:sldMkLst>
          <pc:docMk/>
          <pc:sldMk cId="1876164787" sldId="262"/>
        </pc:sldMkLst>
        <pc:spChg chg="mod">
          <ac:chgData name="Guest User" userId="S::urn:spo:anon#9a2b8b4b0e72db4f375223d8758e07509140e9c1504c46758d510ab872bf6fea::" providerId="AD" clId="Web-{1EF46DFD-F884-E30D-41B9-609389D61834}" dt="2023-05-19T14:07:14.133" v="40" actId="20577"/>
          <ac:spMkLst>
            <pc:docMk/>
            <pc:sldMk cId="1876164787" sldId="262"/>
            <ac:spMk id="4" creationId="{00000000-0000-0000-0000-000000000000}"/>
          </ac:spMkLst>
        </pc:spChg>
      </pc:sldChg>
      <pc:sldChg chg="modSp">
        <pc:chgData name="Guest User" userId="S::urn:spo:anon#9a2b8b4b0e72db4f375223d8758e07509140e9c1504c46758d510ab872bf6fea::" providerId="AD" clId="Web-{1EF46DFD-F884-E30D-41B9-609389D61834}" dt="2023-05-19T13:59:37.634" v="0" actId="20577"/>
        <pc:sldMkLst>
          <pc:docMk/>
          <pc:sldMk cId="1764266835" sldId="263"/>
        </pc:sldMkLst>
        <pc:spChg chg="mod">
          <ac:chgData name="Guest User" userId="S::urn:spo:anon#9a2b8b4b0e72db4f375223d8758e07509140e9c1504c46758d510ab872bf6fea::" providerId="AD" clId="Web-{1EF46DFD-F884-E30D-41B9-609389D61834}" dt="2023-05-19T13:59:37.634" v="0" actId="20577"/>
          <ac:spMkLst>
            <pc:docMk/>
            <pc:sldMk cId="1764266835" sldId="263"/>
            <ac:spMk id="4" creationId="{00000000-0000-0000-0000-000000000000}"/>
          </ac:spMkLst>
        </pc:spChg>
      </pc:sldChg>
      <pc:sldChg chg="delSp modSp">
        <pc:chgData name="Guest User" userId="S::urn:spo:anon#9a2b8b4b0e72db4f375223d8758e07509140e9c1504c46758d510ab872bf6fea::" providerId="AD" clId="Web-{1EF46DFD-F884-E30D-41B9-609389D61834}" dt="2023-05-19T14:17:12.767" v="337" actId="20577"/>
        <pc:sldMkLst>
          <pc:docMk/>
          <pc:sldMk cId="2250136361" sldId="264"/>
        </pc:sldMkLst>
        <pc:spChg chg="del">
          <ac:chgData name="Guest User" userId="S::urn:spo:anon#9a2b8b4b0e72db4f375223d8758e07509140e9c1504c46758d510ab872bf6fea::" providerId="AD" clId="Web-{1EF46DFD-F884-E30D-41B9-609389D61834}" dt="2023-05-19T14:16:08.497" v="327"/>
          <ac:spMkLst>
            <pc:docMk/>
            <pc:sldMk cId="2250136361" sldId="264"/>
            <ac:spMk id="2" creationId="{4AC9675C-B75F-71E4-0FBA-A788C6A8273F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16:11.528" v="328"/>
          <ac:spMkLst>
            <pc:docMk/>
            <pc:sldMk cId="2250136361" sldId="264"/>
            <ac:spMk id="3" creationId="{59DEDA6D-6D50-3448-2F41-7D1820203DEB}"/>
          </ac:spMkLst>
        </pc:spChg>
        <pc:spChg chg="mod">
          <ac:chgData name="Guest User" userId="S::urn:spo:anon#9a2b8b4b0e72db4f375223d8758e07509140e9c1504c46758d510ab872bf6fea::" providerId="AD" clId="Web-{1EF46DFD-F884-E30D-41B9-609389D61834}" dt="2023-05-19T14:17:12.767" v="337" actId="20577"/>
          <ac:spMkLst>
            <pc:docMk/>
            <pc:sldMk cId="2250136361" sldId="264"/>
            <ac:spMk id="5" creationId="{555C718D-2161-12A1-1516-23CBDCEDCCBC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16:06.028" v="326"/>
          <ac:spMkLst>
            <pc:docMk/>
            <pc:sldMk cId="2250136361" sldId="264"/>
            <ac:spMk id="6" creationId="{C27B77C2-5D3F-6467-F154-D183717F19FC}"/>
          </ac:spMkLst>
        </pc:spChg>
      </pc:sldChg>
      <pc:sldChg chg="addSp delSp modSp">
        <pc:chgData name="Guest User" userId="S::urn:spo:anon#9a2b8b4b0e72db4f375223d8758e07509140e9c1504c46758d510ab872bf6fea::" providerId="AD" clId="Web-{1EF46DFD-F884-E30D-41B9-609389D61834}" dt="2023-05-19T14:06:43.553" v="37" actId="20577"/>
        <pc:sldMkLst>
          <pc:docMk/>
          <pc:sldMk cId="2752798349" sldId="265"/>
        </pc:sldMkLst>
        <pc:spChg chg="mod">
          <ac:chgData name="Guest User" userId="S::urn:spo:anon#9a2b8b4b0e72db4f375223d8758e07509140e9c1504c46758d510ab872bf6fea::" providerId="AD" clId="Web-{1EF46DFD-F884-E30D-41B9-609389D61834}" dt="2023-05-19T14:06:43.553" v="37" actId="20577"/>
          <ac:spMkLst>
            <pc:docMk/>
            <pc:sldMk cId="2752798349" sldId="265"/>
            <ac:spMk id="2" creationId="{7F50DFF6-17A9-F8C4-C422-D358A796A105}"/>
          </ac:spMkLst>
        </pc:spChg>
        <pc:spChg chg="add del">
          <ac:chgData name="Guest User" userId="S::urn:spo:anon#9a2b8b4b0e72db4f375223d8758e07509140e9c1504c46758d510ab872bf6fea::" providerId="AD" clId="Web-{1EF46DFD-F884-E30D-41B9-609389D61834}" dt="2023-05-19T14:05:15.844" v="23"/>
          <ac:spMkLst>
            <pc:docMk/>
            <pc:sldMk cId="2752798349" sldId="265"/>
            <ac:spMk id="5" creationId="{98CC630B-5234-65A1-D7F4-5E3FF9C70992}"/>
          </ac:spMkLst>
        </pc:spChg>
        <pc:spChg chg="add del">
          <ac:chgData name="Guest User" userId="S::urn:spo:anon#9a2b8b4b0e72db4f375223d8758e07509140e9c1504c46758d510ab872bf6fea::" providerId="AD" clId="Web-{1EF46DFD-F884-E30D-41B9-609389D61834}" dt="2023-05-19T14:05:17.641" v="24"/>
          <ac:spMkLst>
            <pc:docMk/>
            <pc:sldMk cId="2752798349" sldId="265"/>
            <ac:spMk id="7" creationId="{E07E3868-7A13-1AE6-1C93-2972B35A1754}"/>
          </ac:spMkLst>
        </pc:spChg>
      </pc:sldChg>
      <pc:sldChg chg="modSp">
        <pc:chgData name="Guest User" userId="S::urn:spo:anon#9a2b8b4b0e72db4f375223d8758e07509140e9c1504c46758d510ab872bf6fea::" providerId="AD" clId="Web-{1EF46DFD-F884-E30D-41B9-609389D61834}" dt="2023-05-19T14:47:02.667" v="460" actId="1076"/>
        <pc:sldMkLst>
          <pc:docMk/>
          <pc:sldMk cId="12337392" sldId="267"/>
        </pc:sldMkLst>
        <pc:spChg chg="mod">
          <ac:chgData name="Guest User" userId="S::urn:spo:anon#9a2b8b4b0e72db4f375223d8758e07509140e9c1504c46758d510ab872bf6fea::" providerId="AD" clId="Web-{1EF46DFD-F884-E30D-41B9-609389D61834}" dt="2023-05-19T14:45:29.614" v="450" actId="1076"/>
          <ac:spMkLst>
            <pc:docMk/>
            <pc:sldMk cId="12337392" sldId="267"/>
            <ac:spMk id="3" creationId="{DF0E5772-3048-B79B-12B0-2947036CF892}"/>
          </ac:spMkLst>
        </pc:spChg>
        <pc:spChg chg="mod">
          <ac:chgData name="Guest User" userId="S::urn:spo:anon#9a2b8b4b0e72db4f375223d8758e07509140e9c1504c46758d510ab872bf6fea::" providerId="AD" clId="Web-{1EF46DFD-F884-E30D-41B9-609389D61834}" dt="2023-05-19T14:45:25.207" v="449" actId="1076"/>
          <ac:spMkLst>
            <pc:docMk/>
            <pc:sldMk cId="12337392" sldId="267"/>
            <ac:spMk id="4" creationId="{00000000-0000-0000-0000-000000000000}"/>
          </ac:spMkLst>
        </pc:spChg>
        <pc:picChg chg="mod">
          <ac:chgData name="Guest User" userId="S::urn:spo:anon#9a2b8b4b0e72db4f375223d8758e07509140e9c1504c46758d510ab872bf6fea::" providerId="AD" clId="Web-{1EF46DFD-F884-E30D-41B9-609389D61834}" dt="2023-05-19T14:47:02.667" v="460" actId="1076"/>
          <ac:picMkLst>
            <pc:docMk/>
            <pc:sldMk cId="12337392" sldId="267"/>
            <ac:picMk id="7" creationId="{D2BCFB88-96D1-8E95-46FD-7A4F18370414}"/>
          </ac:picMkLst>
        </pc:picChg>
      </pc:sldChg>
      <pc:sldChg chg="addSp modSp">
        <pc:chgData name="Guest User" userId="S::urn:spo:anon#9a2b8b4b0e72db4f375223d8758e07509140e9c1504c46758d510ab872bf6fea::" providerId="AD" clId="Web-{1EF46DFD-F884-E30D-41B9-609389D61834}" dt="2023-05-19T14:54:29.618" v="470" actId="20577"/>
        <pc:sldMkLst>
          <pc:docMk/>
          <pc:sldMk cId="557223044" sldId="274"/>
        </pc:sldMkLst>
        <pc:spChg chg="add mod">
          <ac:chgData name="Guest User" userId="S::urn:spo:anon#9a2b8b4b0e72db4f375223d8758e07509140e9c1504c46758d510ab872bf6fea::" providerId="AD" clId="Web-{1EF46DFD-F884-E30D-41B9-609389D61834}" dt="2023-05-19T14:54:29.618" v="470" actId="20577"/>
          <ac:spMkLst>
            <pc:docMk/>
            <pc:sldMk cId="557223044" sldId="274"/>
            <ac:spMk id="9" creationId="{B0AFCDAC-E645-9B5A-9AD4-0517AAB51718}"/>
          </ac:spMkLst>
        </pc:spChg>
      </pc:sldChg>
      <pc:sldChg chg="modSp">
        <pc:chgData name="Guest User" userId="S::urn:spo:anon#9a2b8b4b0e72db4f375223d8758e07509140e9c1504c46758d510ab872bf6fea::" providerId="AD" clId="Web-{1EF46DFD-F884-E30D-41B9-609389D61834}" dt="2023-05-19T14:41:41.880" v="448" actId="1076"/>
        <pc:sldMkLst>
          <pc:docMk/>
          <pc:sldMk cId="3451789146" sldId="275"/>
        </pc:sldMkLst>
        <pc:spChg chg="mod">
          <ac:chgData name="Guest User" userId="S::urn:spo:anon#9a2b8b4b0e72db4f375223d8758e07509140e9c1504c46758d510ab872bf6fea::" providerId="AD" clId="Web-{1EF46DFD-F884-E30D-41B9-609389D61834}" dt="2023-05-19T14:41:39.677" v="447" actId="1076"/>
          <ac:spMkLst>
            <pc:docMk/>
            <pc:sldMk cId="3451789146" sldId="275"/>
            <ac:spMk id="2" creationId="{C0C356B1-3B9A-9E31-EC84-F014FC93808C}"/>
          </ac:spMkLst>
        </pc:spChg>
        <pc:spChg chg="mod">
          <ac:chgData name="Guest User" userId="S::urn:spo:anon#9a2b8b4b0e72db4f375223d8758e07509140e9c1504c46758d510ab872bf6fea::" providerId="AD" clId="Web-{1EF46DFD-F884-E30D-41B9-609389D61834}" dt="2023-05-19T14:41:41.880" v="448" actId="1076"/>
          <ac:spMkLst>
            <pc:docMk/>
            <pc:sldMk cId="3451789146" sldId="275"/>
            <ac:spMk id="4" creationId="{00000000-0000-0000-0000-000000000000}"/>
          </ac:spMkLst>
        </pc:spChg>
      </pc:sldChg>
      <pc:sldChg chg="addSp delSp modSp add replId">
        <pc:chgData name="Guest User" userId="S::urn:spo:anon#9a2b8b4b0e72db4f375223d8758e07509140e9c1504c46758d510ab872bf6fea::" providerId="AD" clId="Web-{1EF46DFD-F884-E30D-41B9-609389D61834}" dt="2023-05-19T14:15:30.854" v="323" actId="20577"/>
        <pc:sldMkLst>
          <pc:docMk/>
          <pc:sldMk cId="1151580157" sldId="276"/>
        </pc:sldMkLst>
        <pc:spChg chg="del">
          <ac:chgData name="Guest User" userId="S::urn:spo:anon#9a2b8b4b0e72db4f375223d8758e07509140e9c1504c46758d510ab872bf6fea::" providerId="AD" clId="Web-{1EF46DFD-F884-E30D-41B9-609389D61834}" dt="2023-05-19T14:03:43.807" v="6"/>
          <ac:spMkLst>
            <pc:docMk/>
            <pc:sldMk cId="1151580157" sldId="276"/>
            <ac:spMk id="2" creationId="{7F50DFF6-17A9-F8C4-C422-D358A796A105}"/>
          </ac:spMkLst>
        </pc:spChg>
        <pc:spChg chg="del mod">
          <ac:chgData name="Guest User" userId="S::urn:spo:anon#9a2b8b4b0e72db4f375223d8758e07509140e9c1504c46758d510ab872bf6fea::" providerId="AD" clId="Web-{1EF46DFD-F884-E30D-41B9-609389D61834}" dt="2023-05-19T14:05:08.594" v="21"/>
          <ac:spMkLst>
            <pc:docMk/>
            <pc:sldMk cId="1151580157" sldId="276"/>
            <ac:spMk id="5" creationId="{98CC630B-5234-65A1-D7F4-5E3FF9C70992}"/>
          </ac:spMkLst>
        </pc:spChg>
        <pc:spChg chg="add mod">
          <ac:chgData name="Guest User" userId="S::urn:spo:anon#9a2b8b4b0e72db4f375223d8758e07509140e9c1504c46758d510ab872bf6fea::" providerId="AD" clId="Web-{1EF46DFD-F884-E30D-41B9-609389D61834}" dt="2023-05-19T14:15:30.854" v="323" actId="20577"/>
          <ac:spMkLst>
            <pc:docMk/>
            <pc:sldMk cId="1151580157" sldId="276"/>
            <ac:spMk id="6" creationId="{050BE5C4-B811-E2BE-F1A5-CECE0A42C0FB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03:49.120" v="7"/>
          <ac:spMkLst>
            <pc:docMk/>
            <pc:sldMk cId="1151580157" sldId="276"/>
            <ac:spMk id="7" creationId="{E07E3868-7A13-1AE6-1C93-2972B35A1754}"/>
          </ac:spMkLst>
        </pc:spChg>
      </pc:sldChg>
      <pc:sldChg chg="new del">
        <pc:chgData name="Guest User" userId="S::urn:spo:anon#9a2b8b4b0e72db4f375223d8758e07509140e9c1504c46758d510ab872bf6fea::" providerId="AD" clId="Web-{1EF46DFD-F884-E30D-41B9-609389D61834}" dt="2023-05-19T14:03:31.322" v="4"/>
        <pc:sldMkLst>
          <pc:docMk/>
          <pc:sldMk cId="1981770446" sldId="276"/>
        </pc:sldMkLst>
      </pc:sldChg>
      <pc:sldChg chg="new del">
        <pc:chgData name="Guest User" userId="S::urn:spo:anon#9a2b8b4b0e72db4f375223d8758e07509140e9c1504c46758d510ab872bf6fea::" providerId="AD" clId="Web-{1EF46DFD-F884-E30D-41B9-609389D61834}" dt="2023-05-19T14:03:23.181" v="2"/>
        <pc:sldMkLst>
          <pc:docMk/>
          <pc:sldMk cId="3739238372" sldId="276"/>
        </pc:sldMkLst>
      </pc:sldChg>
      <pc:sldChg chg="addSp delSp modSp add ord replId">
        <pc:chgData name="Guest User" userId="S::urn:spo:anon#9a2b8b4b0e72db4f375223d8758e07509140e9c1504c46758d510ab872bf6fea::" providerId="AD" clId="Web-{1EF46DFD-F884-E30D-41B9-609389D61834}" dt="2023-05-19T14:14:00.770" v="206" actId="1076"/>
        <pc:sldMkLst>
          <pc:docMk/>
          <pc:sldMk cId="3132926439" sldId="277"/>
        </pc:sldMkLst>
        <pc:spChg chg="add del mod">
          <ac:chgData name="Guest User" userId="S::urn:spo:anon#9a2b8b4b0e72db4f375223d8758e07509140e9c1504c46758d510ab872bf6fea::" providerId="AD" clId="Web-{1EF46DFD-F884-E30D-41B9-609389D61834}" dt="2023-05-19T14:07:50.198" v="43"/>
          <ac:spMkLst>
            <pc:docMk/>
            <pc:sldMk cId="3132926439" sldId="277"/>
            <ac:spMk id="2" creationId="{29C8B275-F6FF-B58F-6A28-67772FDE90A2}"/>
          </ac:spMkLst>
        </pc:spChg>
        <pc:spChg chg="add mod">
          <ac:chgData name="Guest User" userId="S::urn:spo:anon#9a2b8b4b0e72db4f375223d8758e07509140e9c1504c46758d510ab872bf6fea::" providerId="AD" clId="Web-{1EF46DFD-F884-E30D-41B9-609389D61834}" dt="2023-05-19T14:14:00.770" v="206" actId="1076"/>
          <ac:spMkLst>
            <pc:docMk/>
            <pc:sldMk cId="3132926439" sldId="277"/>
            <ac:spMk id="3" creationId="{56546A53-DE47-C64E-D62B-1C7284B5A058}"/>
          </ac:spMkLst>
        </pc:spChg>
        <pc:spChg chg="del mod">
          <ac:chgData name="Guest User" userId="S::urn:spo:anon#9a2b8b4b0e72db4f375223d8758e07509140e9c1504c46758d510ab872bf6fea::" providerId="AD" clId="Web-{1EF46DFD-F884-E30D-41B9-609389D61834}" dt="2023-05-19T14:13:56.254" v="205"/>
          <ac:spMkLst>
            <pc:docMk/>
            <pc:sldMk cId="3132926439" sldId="277"/>
            <ac:spMk id="5" creationId="{98CC630B-5234-65A1-D7F4-5E3FF9C70992}"/>
          </ac:spMkLst>
        </pc:spChg>
      </pc:sldChg>
      <pc:sldChg chg="delSp modSp add replId">
        <pc:chgData name="Guest User" userId="S::urn:spo:anon#9a2b8b4b0e72db4f375223d8758e07509140e9c1504c46758d510ab872bf6fea::" providerId="AD" clId="Web-{1EF46DFD-F884-E30D-41B9-609389D61834}" dt="2023-05-19T14:18:23.709" v="362" actId="14100"/>
        <pc:sldMkLst>
          <pc:docMk/>
          <pc:sldMk cId="1079057025" sldId="278"/>
        </pc:sldMkLst>
        <pc:spChg chg="del">
          <ac:chgData name="Guest User" userId="S::urn:spo:anon#9a2b8b4b0e72db4f375223d8758e07509140e9c1504c46758d510ab872bf6fea::" providerId="AD" clId="Web-{1EF46DFD-F884-E30D-41B9-609389D61834}" dt="2023-05-19T14:18:17.193" v="361"/>
          <ac:spMkLst>
            <pc:docMk/>
            <pc:sldMk cId="1079057025" sldId="278"/>
            <ac:spMk id="2" creationId="{4AC9675C-B75F-71E4-0FBA-A788C6A8273F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18:14.412" v="360"/>
          <ac:spMkLst>
            <pc:docMk/>
            <pc:sldMk cId="1079057025" sldId="278"/>
            <ac:spMk id="3" creationId="{59DEDA6D-6D50-3448-2F41-7D1820203DEB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18:11.239" v="359"/>
          <ac:spMkLst>
            <pc:docMk/>
            <pc:sldMk cId="1079057025" sldId="278"/>
            <ac:spMk id="5" creationId="{555C718D-2161-12A1-1516-23CBDCEDCCBC}"/>
          </ac:spMkLst>
        </pc:spChg>
        <pc:spChg chg="mod">
          <ac:chgData name="Guest User" userId="S::urn:spo:anon#9a2b8b4b0e72db4f375223d8758e07509140e9c1504c46758d510ab872bf6fea::" providerId="AD" clId="Web-{1EF46DFD-F884-E30D-41B9-609389D61834}" dt="2023-05-19T14:18:23.709" v="362" actId="14100"/>
          <ac:spMkLst>
            <pc:docMk/>
            <pc:sldMk cId="1079057025" sldId="278"/>
            <ac:spMk id="6" creationId="{C27B77C2-5D3F-6467-F154-D183717F19FC}"/>
          </ac:spMkLst>
        </pc:spChg>
      </pc:sldChg>
      <pc:sldChg chg="delSp modSp add replId">
        <pc:chgData name="Guest User" userId="S::urn:spo:anon#9a2b8b4b0e72db4f375223d8758e07509140e9c1504c46758d510ab872bf6fea::" providerId="AD" clId="Web-{1EF46DFD-F884-E30D-41B9-609389D61834}" dt="2023-05-19T14:36:37.703" v="418"/>
        <pc:sldMkLst>
          <pc:docMk/>
          <pc:sldMk cId="3769758000" sldId="279"/>
        </pc:sldMkLst>
        <pc:spChg chg="del">
          <ac:chgData name="Guest User" userId="S::urn:spo:anon#9a2b8b4b0e72db4f375223d8758e07509140e9c1504c46758d510ab872bf6fea::" providerId="AD" clId="Web-{1EF46DFD-F884-E30D-41B9-609389D61834}" dt="2023-05-19T14:26:31.382" v="366"/>
          <ac:spMkLst>
            <pc:docMk/>
            <pc:sldMk cId="3769758000" sldId="279"/>
            <ac:spMk id="2" creationId="{4AC9675C-B75F-71E4-0FBA-A788C6A8273F}"/>
          </ac:spMkLst>
        </pc:spChg>
        <pc:spChg chg="mod">
          <ac:chgData name="Guest User" userId="S::urn:spo:anon#9a2b8b4b0e72db4f375223d8758e07509140e9c1504c46758d510ab872bf6fea::" providerId="AD" clId="Web-{1EF46DFD-F884-E30D-41B9-609389D61834}" dt="2023-05-19T14:36:37.703" v="418"/>
          <ac:spMkLst>
            <pc:docMk/>
            <pc:sldMk cId="3769758000" sldId="279"/>
            <ac:spMk id="3" creationId="{59DEDA6D-6D50-3448-2F41-7D1820203DEB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26:26.491" v="364"/>
          <ac:spMkLst>
            <pc:docMk/>
            <pc:sldMk cId="3769758000" sldId="279"/>
            <ac:spMk id="5" creationId="{555C718D-2161-12A1-1516-23CBDCEDCCBC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26:28.632" v="365"/>
          <ac:spMkLst>
            <pc:docMk/>
            <pc:sldMk cId="3769758000" sldId="279"/>
            <ac:spMk id="6" creationId="{C27B77C2-5D3F-6467-F154-D183717F19FC}"/>
          </ac:spMkLst>
        </pc:spChg>
      </pc:sldChg>
      <pc:sldChg chg="modSp add replId">
        <pc:chgData name="Guest User" userId="S::urn:spo:anon#9a2b8b4b0e72db4f375223d8758e07509140e9c1504c46758d510ab872bf6fea::" providerId="AD" clId="Web-{1EF46DFD-F884-E30D-41B9-609389D61834}" dt="2023-05-19T14:17:55.020" v="358" actId="20577"/>
        <pc:sldMkLst>
          <pc:docMk/>
          <pc:sldMk cId="271638301" sldId="280"/>
        </pc:sldMkLst>
        <pc:spChg chg="mod">
          <ac:chgData name="Guest User" userId="S::urn:spo:anon#9a2b8b4b0e72db4f375223d8758e07509140e9c1504c46758d510ab872bf6fea::" providerId="AD" clId="Web-{1EF46DFD-F884-E30D-41B9-609389D61834}" dt="2023-05-19T14:17:55.020" v="358" actId="20577"/>
          <ac:spMkLst>
            <pc:docMk/>
            <pc:sldMk cId="271638301" sldId="280"/>
            <ac:spMk id="5" creationId="{555C718D-2161-12A1-1516-23CBDCEDCCBC}"/>
          </ac:spMkLst>
        </pc:spChg>
      </pc:sldChg>
      <pc:sldChg chg="new del">
        <pc:chgData name="Guest User" userId="S::urn:spo:anon#9a2b8b4b0e72db4f375223d8758e07509140e9c1504c46758d510ab872bf6fea::" providerId="AD" clId="Web-{1EF46DFD-F884-E30D-41B9-609389D61834}" dt="2023-05-19T14:17:19.627" v="339"/>
        <pc:sldMkLst>
          <pc:docMk/>
          <pc:sldMk cId="1963731529" sldId="280"/>
        </pc:sldMkLst>
      </pc:sldChg>
      <pc:sldChg chg="delSp modSp add replId">
        <pc:chgData name="Guest User" userId="S::urn:spo:anon#9a2b8b4b0e72db4f375223d8758e07509140e9c1504c46758d510ab872bf6fea::" providerId="AD" clId="Web-{1EF46DFD-F884-E30D-41B9-609389D61834}" dt="2023-05-19T14:37:56.990" v="426"/>
        <pc:sldMkLst>
          <pc:docMk/>
          <pc:sldMk cId="2840092322" sldId="281"/>
        </pc:sldMkLst>
        <pc:spChg chg="mod">
          <ac:chgData name="Guest User" userId="S::urn:spo:anon#9a2b8b4b0e72db4f375223d8758e07509140e9c1504c46758d510ab872bf6fea::" providerId="AD" clId="Web-{1EF46DFD-F884-E30D-41B9-609389D61834}" dt="2023-05-19T14:37:56.990" v="426"/>
          <ac:spMkLst>
            <pc:docMk/>
            <pc:sldMk cId="2840092322" sldId="281"/>
            <ac:spMk id="2" creationId="{4AC9675C-B75F-71E4-0FBA-A788C6A8273F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37:36.457" v="421"/>
          <ac:spMkLst>
            <pc:docMk/>
            <pc:sldMk cId="2840092322" sldId="281"/>
            <ac:spMk id="3" creationId="{59DEDA6D-6D50-3448-2F41-7D1820203DEB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37:31.957" v="419"/>
          <ac:spMkLst>
            <pc:docMk/>
            <pc:sldMk cId="2840092322" sldId="281"/>
            <ac:spMk id="5" creationId="{555C718D-2161-12A1-1516-23CBDCEDCCBC}"/>
          </ac:spMkLst>
        </pc:spChg>
        <pc:spChg chg="del">
          <ac:chgData name="Guest User" userId="S::urn:spo:anon#9a2b8b4b0e72db4f375223d8758e07509140e9c1504c46758d510ab872bf6fea::" providerId="AD" clId="Web-{1EF46DFD-F884-E30D-41B9-609389D61834}" dt="2023-05-19T14:37:34.239" v="420"/>
          <ac:spMkLst>
            <pc:docMk/>
            <pc:sldMk cId="2840092322" sldId="281"/>
            <ac:spMk id="6" creationId="{C27B77C2-5D3F-6467-F154-D183717F19FC}"/>
          </ac:spMkLst>
        </pc:spChg>
      </pc:sldChg>
    </pc:docChg>
  </pc:docChgLst>
  <pc:docChgLst>
    <pc:chgData name="TATIANA  SALAZAR BEDOYA" userId="S::tatiana.salazar201@tau.usbmed.edu.co::a7f5ede8-e862-4652-94f1-7b63c69fd132" providerId="AD" clId="Web-{4933A247-8707-4A33-7CF8-E866758EEDE3}"/>
    <pc:docChg chg="modSld">
      <pc:chgData name="TATIANA  SALAZAR BEDOYA" userId="S::tatiana.salazar201@tau.usbmed.edu.co::a7f5ede8-e862-4652-94f1-7b63c69fd132" providerId="AD" clId="Web-{4933A247-8707-4A33-7CF8-E866758EEDE3}" dt="2023-05-19T04:57:02.285" v="24" actId="20577"/>
      <pc:docMkLst>
        <pc:docMk/>
      </pc:docMkLst>
      <pc:sldChg chg="modSp">
        <pc:chgData name="TATIANA  SALAZAR BEDOYA" userId="S::tatiana.salazar201@tau.usbmed.edu.co::a7f5ede8-e862-4652-94f1-7b63c69fd132" providerId="AD" clId="Web-{4933A247-8707-4A33-7CF8-E866758EEDE3}" dt="2023-05-19T04:55:54.642" v="1" actId="20577"/>
        <pc:sldMkLst>
          <pc:docMk/>
          <pc:sldMk cId="2250136361" sldId="264"/>
        </pc:sldMkLst>
        <pc:spChg chg="mod">
          <ac:chgData name="TATIANA  SALAZAR BEDOYA" userId="S::tatiana.salazar201@tau.usbmed.edu.co::a7f5ede8-e862-4652-94f1-7b63c69fd132" providerId="AD" clId="Web-{4933A247-8707-4A33-7CF8-E866758EEDE3}" dt="2023-05-19T04:55:54.642" v="1" actId="20577"/>
          <ac:spMkLst>
            <pc:docMk/>
            <pc:sldMk cId="2250136361" sldId="264"/>
            <ac:spMk id="3" creationId="{59DEDA6D-6D50-3448-2F41-7D1820203DEB}"/>
          </ac:spMkLst>
        </pc:spChg>
        <pc:spChg chg="mod">
          <ac:chgData name="TATIANA  SALAZAR BEDOYA" userId="S::tatiana.salazar201@tau.usbmed.edu.co::a7f5ede8-e862-4652-94f1-7b63c69fd132" providerId="AD" clId="Web-{4933A247-8707-4A33-7CF8-E866758EEDE3}" dt="2023-05-19T04:55:49.158" v="0" actId="20577"/>
          <ac:spMkLst>
            <pc:docMk/>
            <pc:sldMk cId="2250136361" sldId="264"/>
            <ac:spMk id="6" creationId="{C27B77C2-5D3F-6467-F154-D183717F19FC}"/>
          </ac:spMkLst>
        </pc:spChg>
      </pc:sldChg>
      <pc:sldChg chg="modSp">
        <pc:chgData name="TATIANA  SALAZAR BEDOYA" userId="S::tatiana.salazar201@tau.usbmed.edu.co::a7f5ede8-e862-4652-94f1-7b63c69fd132" providerId="AD" clId="Web-{4933A247-8707-4A33-7CF8-E866758EEDE3}" dt="2023-05-19T04:57:02.285" v="24" actId="20577"/>
        <pc:sldMkLst>
          <pc:docMk/>
          <pc:sldMk cId="2752798349" sldId="265"/>
        </pc:sldMkLst>
        <pc:spChg chg="mod">
          <ac:chgData name="TATIANA  SALAZAR BEDOYA" userId="S::tatiana.salazar201@tau.usbmed.edu.co::a7f5ede8-e862-4652-94f1-7b63c69fd132" providerId="AD" clId="Web-{4933A247-8707-4A33-7CF8-E866758EEDE3}" dt="2023-05-19T04:57:02.285" v="24" actId="20577"/>
          <ac:spMkLst>
            <pc:docMk/>
            <pc:sldMk cId="2752798349" sldId="265"/>
            <ac:spMk id="7" creationId="{E07E3868-7A13-1AE6-1C93-2972B35A1754}"/>
          </ac:spMkLst>
        </pc:spChg>
      </pc:sldChg>
    </pc:docChg>
  </pc:docChgLst>
  <pc:docChgLst>
    <pc:chgData name="Guest User" userId="S::urn:spo:anon#9a2b8b4b0e72db4f375223d8758e07509140e9c1504c46758d510ab872bf6fea::" providerId="AD" clId="Web-{1B53F1C4-2DF1-B1CF-35B3-E45D842FBBA5}"/>
    <pc:docChg chg="addSld modSld sldOrd">
      <pc:chgData name="Guest User" userId="S::urn:spo:anon#9a2b8b4b0e72db4f375223d8758e07509140e9c1504c46758d510ab872bf6fea::" providerId="AD" clId="Web-{1B53F1C4-2DF1-B1CF-35B3-E45D842FBBA5}" dt="2023-05-23T23:30:44.160" v="200" actId="20577"/>
      <pc:docMkLst>
        <pc:docMk/>
      </pc:docMkLst>
      <pc:sldChg chg="addSp modSp">
        <pc:chgData name="Guest User" userId="S::urn:spo:anon#9a2b8b4b0e72db4f375223d8758e07509140e9c1504c46758d510ab872bf6fea::" providerId="AD" clId="Web-{1B53F1C4-2DF1-B1CF-35B3-E45D842FBBA5}" dt="2023-05-23T23:30:44.160" v="200" actId="20577"/>
        <pc:sldMkLst>
          <pc:docMk/>
          <pc:sldMk cId="3019943284" sldId="272"/>
        </pc:sldMkLst>
        <pc:spChg chg="mod">
          <ac:chgData name="Guest User" userId="S::urn:spo:anon#9a2b8b4b0e72db4f375223d8758e07509140e9c1504c46758d510ab872bf6fea::" providerId="AD" clId="Web-{1B53F1C4-2DF1-B1CF-35B3-E45D842FBBA5}" dt="2023-05-23T23:30:44.160" v="200" actId="20577"/>
          <ac:spMkLst>
            <pc:docMk/>
            <pc:sldMk cId="3019943284" sldId="272"/>
            <ac:spMk id="3" creationId="{26ACABE5-D7C0-DBE6-519A-64F9E05E8AA7}"/>
          </ac:spMkLst>
        </pc:spChg>
        <pc:spChg chg="mod">
          <ac:chgData name="Guest User" userId="S::urn:spo:anon#9a2b8b4b0e72db4f375223d8758e07509140e9c1504c46758d510ab872bf6fea::" providerId="AD" clId="Web-{1B53F1C4-2DF1-B1CF-35B3-E45D842FBBA5}" dt="2023-05-23T23:10:04.474" v="40" actId="1076"/>
          <ac:spMkLst>
            <pc:docMk/>
            <pc:sldMk cId="3019943284" sldId="272"/>
            <ac:spMk id="4" creationId="{00000000-0000-0000-0000-000000000000}"/>
          </ac:spMkLst>
        </pc:spChg>
        <pc:picChg chg="add mod">
          <ac:chgData name="Guest User" userId="S::urn:spo:anon#9a2b8b4b0e72db4f375223d8758e07509140e9c1504c46758d510ab872bf6fea::" providerId="AD" clId="Web-{1B53F1C4-2DF1-B1CF-35B3-E45D842FBBA5}" dt="2023-05-23T23:30:36.643" v="199" actId="14100"/>
          <ac:picMkLst>
            <pc:docMk/>
            <pc:sldMk cId="3019943284" sldId="272"/>
            <ac:picMk id="2" creationId="{C586359F-4FA7-2C03-EE8F-6259DF732C2B}"/>
          </ac:picMkLst>
        </pc:picChg>
      </pc:sldChg>
      <pc:sldChg chg="ord">
        <pc:chgData name="Guest User" userId="S::urn:spo:anon#9a2b8b4b0e72db4f375223d8758e07509140e9c1504c46758d510ab872bf6fea::" providerId="AD" clId="Web-{1B53F1C4-2DF1-B1CF-35B3-E45D842FBBA5}" dt="2023-05-23T18:26:59.473" v="0"/>
        <pc:sldMkLst>
          <pc:docMk/>
          <pc:sldMk cId="2881701043" sldId="284"/>
        </pc:sldMkLst>
      </pc:sldChg>
      <pc:sldChg chg="modSp ord">
        <pc:chgData name="Guest User" userId="S::urn:spo:anon#9a2b8b4b0e72db4f375223d8758e07509140e9c1504c46758d510ab872bf6fea::" providerId="AD" clId="Web-{1B53F1C4-2DF1-B1CF-35B3-E45D842FBBA5}" dt="2023-05-23T18:28:08.680" v="4" actId="1076"/>
        <pc:sldMkLst>
          <pc:docMk/>
          <pc:sldMk cId="74971552" sldId="285"/>
        </pc:sldMkLst>
        <pc:picChg chg="mod">
          <ac:chgData name="Guest User" userId="S::urn:spo:anon#9a2b8b4b0e72db4f375223d8758e07509140e9c1504c46758d510ab872bf6fea::" providerId="AD" clId="Web-{1B53F1C4-2DF1-B1CF-35B3-E45D842FBBA5}" dt="2023-05-23T18:28:06.243" v="3" actId="1076"/>
          <ac:picMkLst>
            <pc:docMk/>
            <pc:sldMk cId="74971552" sldId="285"/>
            <ac:picMk id="3" creationId="{C9109F47-B04D-9574-0A99-6D112D8736BD}"/>
          </ac:picMkLst>
        </pc:picChg>
        <pc:picChg chg="mod">
          <ac:chgData name="Guest User" userId="S::urn:spo:anon#9a2b8b4b0e72db4f375223d8758e07509140e9c1504c46758d510ab872bf6fea::" providerId="AD" clId="Web-{1B53F1C4-2DF1-B1CF-35B3-E45D842FBBA5}" dt="2023-05-23T18:28:08.680" v="4" actId="1076"/>
          <ac:picMkLst>
            <pc:docMk/>
            <pc:sldMk cId="74971552" sldId="285"/>
            <ac:picMk id="5" creationId="{44848A95-0895-0A62-76CF-54953CAD6672}"/>
          </ac:picMkLst>
        </pc:picChg>
        <pc:picChg chg="mod">
          <ac:chgData name="Guest User" userId="S::urn:spo:anon#9a2b8b4b0e72db4f375223d8758e07509140e9c1504c46758d510ab872bf6fea::" providerId="AD" clId="Web-{1B53F1C4-2DF1-B1CF-35B3-E45D842FBBA5}" dt="2023-05-23T18:28:04.524" v="2" actId="1076"/>
          <ac:picMkLst>
            <pc:docMk/>
            <pc:sldMk cId="74971552" sldId="285"/>
            <ac:picMk id="6" creationId="{90E1EA92-374B-E17C-4DB4-C6E02EBAD4B4}"/>
          </ac:picMkLst>
        </pc:picChg>
      </pc:sldChg>
      <pc:sldChg chg="addSp delSp modSp add replId">
        <pc:chgData name="Guest User" userId="S::urn:spo:anon#9a2b8b4b0e72db4f375223d8758e07509140e9c1504c46758d510ab872bf6fea::" providerId="AD" clId="Web-{1B53F1C4-2DF1-B1CF-35B3-E45D842FBBA5}" dt="2023-05-23T18:30:29.391" v="11" actId="1076"/>
        <pc:sldMkLst>
          <pc:docMk/>
          <pc:sldMk cId="1142913321" sldId="286"/>
        </pc:sldMkLst>
        <pc:spChg chg="del">
          <ac:chgData name="Guest User" userId="S::urn:spo:anon#9a2b8b4b0e72db4f375223d8758e07509140e9c1504c46758d510ab872bf6fea::" providerId="AD" clId="Web-{1B53F1C4-2DF1-B1CF-35B3-E45D842FBBA5}" dt="2023-05-23T18:30:25.751" v="10"/>
          <ac:spMkLst>
            <pc:docMk/>
            <pc:sldMk cId="1142913321" sldId="286"/>
            <ac:spMk id="3" creationId="{7D64CA9E-79B0-3790-54F5-F5E19DB99612}"/>
          </ac:spMkLst>
        </pc:spChg>
        <pc:spChg chg="mod">
          <ac:chgData name="Guest User" userId="S::urn:spo:anon#9a2b8b4b0e72db4f375223d8758e07509140e9c1504c46758d510ab872bf6fea::" providerId="AD" clId="Web-{1B53F1C4-2DF1-B1CF-35B3-E45D842FBBA5}" dt="2023-05-23T18:30:22.813" v="9" actId="1076"/>
          <ac:spMkLst>
            <pc:docMk/>
            <pc:sldMk cId="1142913321" sldId="286"/>
            <ac:spMk id="4" creationId="{00000000-0000-0000-0000-000000000000}"/>
          </ac:spMkLst>
        </pc:spChg>
        <pc:picChg chg="del">
          <ac:chgData name="Guest User" userId="S::urn:spo:anon#9a2b8b4b0e72db4f375223d8758e07509140e9c1504c46758d510ab872bf6fea::" providerId="AD" clId="Web-{1B53F1C4-2DF1-B1CF-35B3-E45D842FBBA5}" dt="2023-05-23T18:30:16.484" v="6"/>
          <ac:picMkLst>
            <pc:docMk/>
            <pc:sldMk cId="1142913321" sldId="286"/>
            <ac:picMk id="2" creationId="{F2103F6B-A733-2845-3434-1CE75832F660}"/>
          </ac:picMkLst>
        </pc:picChg>
        <pc:picChg chg="add mod">
          <ac:chgData name="Guest User" userId="S::urn:spo:anon#9a2b8b4b0e72db4f375223d8758e07509140e9c1504c46758d510ab872bf6fea::" providerId="AD" clId="Web-{1B53F1C4-2DF1-B1CF-35B3-E45D842FBBA5}" dt="2023-05-23T18:30:29.391" v="11" actId="1076"/>
          <ac:picMkLst>
            <pc:docMk/>
            <pc:sldMk cId="1142913321" sldId="286"/>
            <ac:picMk id="5" creationId="{EF498ED6-ED68-34FE-67AB-839C3AD880EC}"/>
          </ac:picMkLst>
        </pc:picChg>
      </pc:sldChg>
      <pc:sldChg chg="addSp modSp">
        <pc:chgData name="Guest User" userId="S::urn:spo:anon#9a2b8b4b0e72db4f375223d8758e07509140e9c1504c46758d510ab872bf6fea::" providerId="AD" clId="Web-{1B53F1C4-2DF1-B1CF-35B3-E45D842FBBA5}" dt="2023-05-23T23:06:27.442" v="25" actId="14100"/>
        <pc:sldMkLst>
          <pc:docMk/>
          <pc:sldMk cId="4088898286" sldId="287"/>
        </pc:sldMkLst>
        <pc:picChg chg="add mod">
          <ac:chgData name="Guest User" userId="S::urn:spo:anon#9a2b8b4b0e72db4f375223d8758e07509140e9c1504c46758d510ab872bf6fea::" providerId="AD" clId="Web-{1B53F1C4-2DF1-B1CF-35B3-E45D842FBBA5}" dt="2023-05-23T23:06:27.442" v="25" actId="14100"/>
          <ac:picMkLst>
            <pc:docMk/>
            <pc:sldMk cId="4088898286" sldId="287"/>
            <ac:picMk id="2" creationId="{68DEEB21-8579-3F64-C0E6-7C1751F4D2D0}"/>
          </ac:picMkLst>
        </pc:picChg>
        <pc:picChg chg="mod">
          <ac:chgData name="Guest User" userId="S::urn:spo:anon#9a2b8b4b0e72db4f375223d8758e07509140e9c1504c46758d510ab872bf6fea::" providerId="AD" clId="Web-{1B53F1C4-2DF1-B1CF-35B3-E45D842FBBA5}" dt="2023-05-23T23:06:23.145" v="24" actId="14100"/>
          <ac:picMkLst>
            <pc:docMk/>
            <pc:sldMk cId="4088898286" sldId="287"/>
            <ac:picMk id="5" creationId="{44848A95-0895-0A62-76CF-54953CAD6672}"/>
          </ac:picMkLst>
        </pc:picChg>
      </pc:sldChg>
    </pc:docChg>
  </pc:docChgLst>
  <pc:docChgLst>
    <pc:chgData name="TATIANA  SALAZAR BEDOYA" userId="S::tatiana.salazar201@tau.usbmed.edu.co::a7f5ede8-e862-4652-94f1-7b63c69fd132" providerId="AD" clId="Web-{4F3CE1CA-F47A-A964-6D17-9AF6DD62AEBD}"/>
    <pc:docChg chg="modSld">
      <pc:chgData name="TATIANA  SALAZAR BEDOYA" userId="S::tatiana.salazar201@tau.usbmed.edu.co::a7f5ede8-e862-4652-94f1-7b63c69fd132" providerId="AD" clId="Web-{4F3CE1CA-F47A-A964-6D17-9AF6DD62AEBD}" dt="2023-05-21T23:38:31.355" v="85" actId="1076"/>
      <pc:docMkLst>
        <pc:docMk/>
      </pc:docMkLst>
      <pc:sldChg chg="modSp">
        <pc:chgData name="TATIANA  SALAZAR BEDOYA" userId="S::tatiana.salazar201@tau.usbmed.edu.co::a7f5ede8-e862-4652-94f1-7b63c69fd132" providerId="AD" clId="Web-{4F3CE1CA-F47A-A964-6D17-9AF6DD62AEBD}" dt="2023-05-21T23:34:57.457" v="19" actId="20577"/>
        <pc:sldMkLst>
          <pc:docMk/>
          <pc:sldMk cId="2541121129" sldId="257"/>
        </pc:sldMkLst>
        <pc:spChg chg="mod">
          <ac:chgData name="TATIANA  SALAZAR BEDOYA" userId="S::tatiana.salazar201@tau.usbmed.edu.co::a7f5ede8-e862-4652-94f1-7b63c69fd132" providerId="AD" clId="Web-{4F3CE1CA-F47A-A964-6D17-9AF6DD62AEBD}" dt="2023-05-21T23:34:57.457" v="19" actId="20577"/>
          <ac:spMkLst>
            <pc:docMk/>
            <pc:sldMk cId="2541121129" sldId="257"/>
            <ac:spMk id="2" creationId="{F7A84EE3-A986-1972-6CBB-7D657DE12ED9}"/>
          </ac:spMkLst>
        </pc:spChg>
        <pc:spChg chg="mod">
          <ac:chgData name="TATIANA  SALAZAR BEDOYA" userId="S::tatiana.salazar201@tau.usbmed.edu.co::a7f5ede8-e862-4652-94f1-7b63c69fd132" providerId="AD" clId="Web-{4F3CE1CA-F47A-A964-6D17-9AF6DD62AEBD}" dt="2023-05-21T23:34:46.378" v="18"/>
          <ac:spMkLst>
            <pc:docMk/>
            <pc:sldMk cId="2541121129" sldId="257"/>
            <ac:spMk id="3" creationId="{EFB7CE22-308B-CB98-5662-7A193441B63D}"/>
          </ac:spMkLst>
        </pc:spChg>
        <pc:spChg chg="mod">
          <ac:chgData name="TATIANA  SALAZAR BEDOYA" userId="S::tatiana.salazar201@tau.usbmed.edu.co::a7f5ede8-e862-4652-94f1-7b63c69fd132" providerId="AD" clId="Web-{4F3CE1CA-F47A-A964-6D17-9AF6DD62AEBD}" dt="2023-05-21T23:34:25.612" v="12"/>
          <ac:spMkLst>
            <pc:docMk/>
            <pc:sldMk cId="2541121129" sldId="257"/>
            <ac:spMk id="4" creationId="{00000000-0000-0000-0000-000000000000}"/>
          </ac:spMkLst>
        </pc:spChg>
      </pc:sldChg>
      <pc:sldChg chg="addSp modSp">
        <pc:chgData name="TATIANA  SALAZAR BEDOYA" userId="S::tatiana.salazar201@tau.usbmed.edu.co::a7f5ede8-e862-4652-94f1-7b63c69fd132" providerId="AD" clId="Web-{4F3CE1CA-F47A-A964-6D17-9AF6DD62AEBD}" dt="2023-05-21T23:37:01.586" v="60"/>
        <pc:sldMkLst>
          <pc:docMk/>
          <pc:sldMk cId="1675520180" sldId="261"/>
        </pc:sldMkLst>
        <pc:spChg chg="add mod">
          <ac:chgData name="TATIANA  SALAZAR BEDOYA" userId="S::tatiana.salazar201@tau.usbmed.edu.co::a7f5ede8-e862-4652-94f1-7b63c69fd132" providerId="AD" clId="Web-{4F3CE1CA-F47A-A964-6D17-9AF6DD62AEBD}" dt="2023-05-21T23:36:30.992" v="53" actId="1076"/>
          <ac:spMkLst>
            <pc:docMk/>
            <pc:sldMk cId="1675520180" sldId="261"/>
            <ac:spMk id="2" creationId="{9A8908FB-7F43-8A9A-185C-A1DC62C353DC}"/>
          </ac:spMkLst>
        </pc:spChg>
        <pc:spChg chg="mod">
          <ac:chgData name="TATIANA  SALAZAR BEDOYA" userId="S::tatiana.salazar201@tau.usbmed.edu.co::a7f5ede8-e862-4652-94f1-7b63c69fd132" providerId="AD" clId="Web-{4F3CE1CA-F47A-A964-6D17-9AF6DD62AEBD}" dt="2023-05-21T23:37:01.586" v="60"/>
          <ac:spMkLst>
            <pc:docMk/>
            <pc:sldMk cId="1675520180" sldId="261"/>
            <ac:spMk id="4" creationId="{00000000-0000-0000-0000-000000000000}"/>
          </ac:spMkLst>
        </pc:spChg>
      </pc:sldChg>
      <pc:sldChg chg="modSp">
        <pc:chgData name="TATIANA  SALAZAR BEDOYA" userId="S::tatiana.salazar201@tau.usbmed.edu.co::a7f5ede8-e862-4652-94f1-7b63c69fd132" providerId="AD" clId="Web-{4F3CE1CA-F47A-A964-6D17-9AF6DD62AEBD}" dt="2023-05-21T23:36:49.430" v="58"/>
        <pc:sldMkLst>
          <pc:docMk/>
          <pc:sldMk cId="1876164787" sldId="262"/>
        </pc:sldMkLst>
        <pc:spChg chg="mod">
          <ac:chgData name="TATIANA  SALAZAR BEDOYA" userId="S::tatiana.salazar201@tau.usbmed.edu.co::a7f5ede8-e862-4652-94f1-7b63c69fd132" providerId="AD" clId="Web-{4F3CE1CA-F47A-A964-6D17-9AF6DD62AEBD}" dt="2023-05-21T23:36:38.554" v="55"/>
          <ac:spMkLst>
            <pc:docMk/>
            <pc:sldMk cId="1876164787" sldId="262"/>
            <ac:spMk id="2" creationId="{D6B65620-6B7F-2046-D709-77A2BEC6C2F9}"/>
          </ac:spMkLst>
        </pc:spChg>
        <pc:spChg chg="mod">
          <ac:chgData name="TATIANA  SALAZAR BEDOYA" userId="S::tatiana.salazar201@tau.usbmed.edu.co::a7f5ede8-e862-4652-94f1-7b63c69fd132" providerId="AD" clId="Web-{4F3CE1CA-F47A-A964-6D17-9AF6DD62AEBD}" dt="2023-05-21T23:36:49.430" v="58"/>
          <ac:spMkLst>
            <pc:docMk/>
            <pc:sldMk cId="1876164787" sldId="262"/>
            <ac:spMk id="4" creationId="{00000000-0000-0000-0000-000000000000}"/>
          </ac:spMkLst>
        </pc:spChg>
      </pc:sldChg>
      <pc:sldChg chg="addSp modSp">
        <pc:chgData name="TATIANA  SALAZAR BEDOYA" userId="S::tatiana.salazar201@tau.usbmed.edu.co::a7f5ede8-e862-4652-94f1-7b63c69fd132" providerId="AD" clId="Web-{4F3CE1CA-F47A-A964-6D17-9AF6DD62AEBD}" dt="2023-05-21T23:38:14.745" v="81" actId="1076"/>
        <pc:sldMkLst>
          <pc:docMk/>
          <pc:sldMk cId="1764266835" sldId="263"/>
        </pc:sldMkLst>
        <pc:spChg chg="add mod">
          <ac:chgData name="TATIANA  SALAZAR BEDOYA" userId="S::tatiana.salazar201@tau.usbmed.edu.co::a7f5ede8-e862-4652-94f1-7b63c69fd132" providerId="AD" clId="Web-{4F3CE1CA-F47A-A964-6D17-9AF6DD62AEBD}" dt="2023-05-21T23:37:52.495" v="76"/>
          <ac:spMkLst>
            <pc:docMk/>
            <pc:sldMk cId="1764266835" sldId="263"/>
            <ac:spMk id="2" creationId="{E4E2F2C0-7B13-2D16-DD24-ABB6DB95B882}"/>
          </ac:spMkLst>
        </pc:spChg>
        <pc:spChg chg="mod">
          <ac:chgData name="TATIANA  SALAZAR BEDOYA" userId="S::tatiana.salazar201@tau.usbmed.edu.co::a7f5ede8-e862-4652-94f1-7b63c69fd132" providerId="AD" clId="Web-{4F3CE1CA-F47A-A964-6D17-9AF6DD62AEBD}" dt="2023-05-21T23:38:14.745" v="81" actId="1076"/>
          <ac:spMkLst>
            <pc:docMk/>
            <pc:sldMk cId="1764266835" sldId="263"/>
            <ac:spMk id="4" creationId="{00000000-0000-0000-0000-000000000000}"/>
          </ac:spMkLst>
        </pc:spChg>
      </pc:sldChg>
      <pc:sldChg chg="modSp">
        <pc:chgData name="TATIANA  SALAZAR BEDOYA" userId="S::tatiana.salazar201@tau.usbmed.edu.co::a7f5ede8-e862-4652-94f1-7b63c69fd132" providerId="AD" clId="Web-{4F3CE1CA-F47A-A964-6D17-9AF6DD62AEBD}" dt="2023-05-21T23:38:31.355" v="85" actId="1076"/>
        <pc:sldMkLst>
          <pc:docMk/>
          <pc:sldMk cId="2752798349" sldId="265"/>
        </pc:sldMkLst>
        <pc:spChg chg="mod">
          <ac:chgData name="TATIANA  SALAZAR BEDOYA" userId="S::tatiana.salazar201@tau.usbmed.edu.co::a7f5ede8-e862-4652-94f1-7b63c69fd132" providerId="AD" clId="Web-{4F3CE1CA-F47A-A964-6D17-9AF6DD62AEBD}" dt="2023-05-21T23:38:31.355" v="85" actId="1076"/>
          <ac:spMkLst>
            <pc:docMk/>
            <pc:sldMk cId="2752798349" sldId="265"/>
            <ac:spMk id="4" creationId="{00000000-0000-0000-0000-000000000000}"/>
          </ac:spMkLst>
        </pc:spChg>
      </pc:sldChg>
    </pc:docChg>
  </pc:docChgLst>
  <pc:docChgLst>
    <pc:chgData name="TATIANA  SALAZAR BEDOYA" userId="S::tatiana.salazar201@tau.usbmed.edu.co::a7f5ede8-e862-4652-94f1-7b63c69fd132" providerId="AD" clId="Web-{9AADBD2B-F919-E46E-3642-6CA3576F0D55}"/>
    <pc:docChg chg="modSld">
      <pc:chgData name="TATIANA  SALAZAR BEDOYA" userId="S::tatiana.salazar201@tau.usbmed.edu.co::a7f5ede8-e862-4652-94f1-7b63c69fd132" providerId="AD" clId="Web-{9AADBD2B-F919-E46E-3642-6CA3576F0D55}" dt="2023-05-22T02:26:32.185" v="44" actId="20577"/>
      <pc:docMkLst>
        <pc:docMk/>
      </pc:docMkLst>
      <pc:sldChg chg="modSp">
        <pc:chgData name="TATIANA  SALAZAR BEDOYA" userId="S::tatiana.salazar201@tau.usbmed.edu.co::a7f5ede8-e862-4652-94f1-7b63c69fd132" providerId="AD" clId="Web-{9AADBD2B-F919-E46E-3642-6CA3576F0D55}" dt="2023-05-22T02:26:32.185" v="44" actId="20577"/>
        <pc:sldMkLst>
          <pc:docMk/>
          <pc:sldMk cId="3132926439" sldId="277"/>
        </pc:sldMkLst>
        <pc:spChg chg="mod">
          <ac:chgData name="TATIANA  SALAZAR BEDOYA" userId="S::tatiana.salazar201@tau.usbmed.edu.co::a7f5ede8-e862-4652-94f1-7b63c69fd132" providerId="AD" clId="Web-{9AADBD2B-F919-E46E-3642-6CA3576F0D55}" dt="2023-05-22T02:26:32.185" v="44" actId="20577"/>
          <ac:spMkLst>
            <pc:docMk/>
            <pc:sldMk cId="3132926439" sldId="277"/>
            <ac:spMk id="3" creationId="{56546A53-DE47-C64E-D62B-1C7284B5A058}"/>
          </ac:spMkLst>
        </pc:spChg>
      </pc:sldChg>
      <pc:sldChg chg="modSp">
        <pc:chgData name="TATIANA  SALAZAR BEDOYA" userId="S::tatiana.salazar201@tau.usbmed.edu.co::a7f5ede8-e862-4652-94f1-7b63c69fd132" providerId="AD" clId="Web-{9AADBD2B-F919-E46E-3642-6CA3576F0D55}" dt="2023-05-22T01:53:05.110" v="1" actId="1076"/>
        <pc:sldMkLst>
          <pc:docMk/>
          <pc:sldMk cId="1079057025" sldId="278"/>
        </pc:sldMkLst>
        <pc:picChg chg="mod">
          <ac:chgData name="TATIANA  SALAZAR BEDOYA" userId="S::tatiana.salazar201@tau.usbmed.edu.co::a7f5ede8-e862-4652-94f1-7b63c69fd132" providerId="AD" clId="Web-{9AADBD2B-F919-E46E-3642-6CA3576F0D55}" dt="2023-05-22T01:53:05.110" v="1" actId="1076"/>
          <ac:picMkLst>
            <pc:docMk/>
            <pc:sldMk cId="1079057025" sldId="278"/>
            <ac:picMk id="3" creationId="{C32E5979-D623-803D-D320-5712D0DA6308}"/>
          </ac:picMkLst>
        </pc:picChg>
      </pc:sldChg>
    </pc:docChg>
  </pc:docChgLst>
  <pc:docChgLst>
    <pc:chgData name="Guest User" userId="S::urn:spo:anon#9a2b8b4b0e72db4f375223d8758e07509140e9c1504c46758d510ab872bf6fea::" providerId="AD" clId="Web-{6CE90016-34D4-4FE3-BA91-C22F535AA0E0}"/>
    <pc:docChg chg="delSld modSld">
      <pc:chgData name="Guest User" userId="S::urn:spo:anon#9a2b8b4b0e72db4f375223d8758e07509140e9c1504c46758d510ab872bf6fea::" providerId="AD" clId="Web-{6CE90016-34D4-4FE3-BA91-C22F535AA0E0}" dt="2023-05-19T13:58:15.874" v="1016" actId="20577"/>
      <pc:docMkLst>
        <pc:docMk/>
      </pc:docMkLst>
      <pc:sldChg chg="delSp modSp">
        <pc:chgData name="Guest User" userId="S::urn:spo:anon#9a2b8b4b0e72db4f375223d8758e07509140e9c1504c46758d510ab872bf6fea::" providerId="AD" clId="Web-{6CE90016-34D4-4FE3-BA91-C22F535AA0E0}" dt="2023-05-19T13:52:39.990" v="913" actId="1076"/>
        <pc:sldMkLst>
          <pc:docMk/>
          <pc:sldMk cId="1876164787" sldId="262"/>
        </pc:sldMkLst>
        <pc:spChg chg="mod">
          <ac:chgData name="Guest User" userId="S::urn:spo:anon#9a2b8b4b0e72db4f375223d8758e07509140e9c1504c46758d510ab872bf6fea::" providerId="AD" clId="Web-{6CE90016-34D4-4FE3-BA91-C22F535AA0E0}" dt="2023-05-19T13:42:16.225" v="684" actId="1076"/>
          <ac:spMkLst>
            <pc:docMk/>
            <pc:sldMk cId="1876164787" sldId="262"/>
            <ac:spMk id="2" creationId="{D6B65620-6B7F-2046-D709-77A2BEC6C2F9}"/>
          </ac:spMkLst>
        </pc:spChg>
        <pc:spChg chg="mod">
          <ac:chgData name="Guest User" userId="S::urn:spo:anon#9a2b8b4b0e72db4f375223d8758e07509140e9c1504c46758d510ab872bf6fea::" providerId="AD" clId="Web-{6CE90016-34D4-4FE3-BA91-C22F535AA0E0}" dt="2023-05-19T13:52:39.990" v="913" actId="1076"/>
          <ac:spMkLst>
            <pc:docMk/>
            <pc:sldMk cId="1876164787" sldId="262"/>
            <ac:spMk id="4" creationId="{00000000-0000-0000-0000-000000000000}"/>
          </ac:spMkLst>
        </pc:spChg>
        <pc:picChg chg="del mod">
          <ac:chgData name="Guest User" userId="S::urn:spo:anon#9a2b8b4b0e72db4f375223d8758e07509140e9c1504c46758d510ab872bf6fea::" providerId="AD" clId="Web-{6CE90016-34D4-4FE3-BA91-C22F535AA0E0}" dt="2023-05-19T13:52:27.834" v="911"/>
          <ac:picMkLst>
            <pc:docMk/>
            <pc:sldMk cId="1876164787" sldId="262"/>
            <ac:picMk id="3" creationId="{90EF412D-9203-B6BE-6CE5-A3BE69FB5EDC}"/>
          </ac:picMkLst>
        </pc:picChg>
      </pc:sldChg>
      <pc:sldChg chg="modSp">
        <pc:chgData name="Guest User" userId="S::urn:spo:anon#9a2b8b4b0e72db4f375223d8758e07509140e9c1504c46758d510ab872bf6fea::" providerId="AD" clId="Web-{6CE90016-34D4-4FE3-BA91-C22F535AA0E0}" dt="2023-05-19T13:58:15.874" v="1016" actId="20577"/>
        <pc:sldMkLst>
          <pc:docMk/>
          <pc:sldMk cId="1764266835" sldId="263"/>
        </pc:sldMkLst>
        <pc:spChg chg="mod">
          <ac:chgData name="Guest User" userId="S::urn:spo:anon#9a2b8b4b0e72db4f375223d8758e07509140e9c1504c46758d510ab872bf6fea::" providerId="AD" clId="Web-{6CE90016-34D4-4FE3-BA91-C22F535AA0E0}" dt="2023-05-19T13:58:15.874" v="1016" actId="20577"/>
          <ac:spMkLst>
            <pc:docMk/>
            <pc:sldMk cId="1764266835" sldId="263"/>
            <ac:spMk id="4" creationId="{00000000-0000-0000-0000-000000000000}"/>
          </ac:spMkLst>
        </pc:spChg>
      </pc:sldChg>
      <pc:sldChg chg="addSp delSp modSp">
        <pc:chgData name="Guest User" userId="S::urn:spo:anon#9a2b8b4b0e72db4f375223d8758e07509140e9c1504c46758d510ab872bf6fea::" providerId="AD" clId="Web-{6CE90016-34D4-4FE3-BA91-C22F535AA0E0}" dt="2023-05-19T12:32:51.721" v="429" actId="1076"/>
        <pc:sldMkLst>
          <pc:docMk/>
          <pc:sldMk cId="12337392" sldId="267"/>
        </pc:sldMkLst>
        <pc:spChg chg="add mod">
          <ac:chgData name="Guest User" userId="S::urn:spo:anon#9a2b8b4b0e72db4f375223d8758e07509140e9c1504c46758d510ab872bf6fea::" providerId="AD" clId="Web-{6CE90016-34D4-4FE3-BA91-C22F535AA0E0}" dt="2023-05-19T12:21:28.385" v="328" actId="20577"/>
          <ac:spMkLst>
            <pc:docMk/>
            <pc:sldMk cId="12337392" sldId="267"/>
            <ac:spMk id="3" creationId="{DF0E5772-3048-B79B-12B0-2947036CF892}"/>
          </ac:spMkLst>
        </pc:spChg>
        <pc:picChg chg="add del mod">
          <ac:chgData name="Guest User" userId="S::urn:spo:anon#9a2b8b4b0e72db4f375223d8758e07509140e9c1504c46758d510ab872bf6fea::" providerId="AD" clId="Web-{6CE90016-34D4-4FE3-BA91-C22F535AA0E0}" dt="2023-05-19T12:30:54.670" v="414"/>
          <ac:picMkLst>
            <pc:docMk/>
            <pc:sldMk cId="12337392" sldId="267"/>
            <ac:picMk id="5" creationId="{7A4B5D45-D589-783B-264B-319067E9C944}"/>
          </ac:picMkLst>
        </pc:picChg>
        <pc:picChg chg="add del mod">
          <ac:chgData name="Guest User" userId="S::urn:spo:anon#9a2b8b4b0e72db4f375223d8758e07509140e9c1504c46758d510ab872bf6fea::" providerId="AD" clId="Web-{6CE90016-34D4-4FE3-BA91-C22F535AA0E0}" dt="2023-05-19T12:31:15.655" v="421"/>
          <ac:picMkLst>
            <pc:docMk/>
            <pc:sldMk cId="12337392" sldId="267"/>
            <ac:picMk id="6" creationId="{B32BDCD0-FEA2-C507-4598-17A67539A3BD}"/>
          </ac:picMkLst>
        </pc:picChg>
        <pc:picChg chg="add mod">
          <ac:chgData name="Guest User" userId="S::urn:spo:anon#9a2b8b4b0e72db4f375223d8758e07509140e9c1504c46758d510ab872bf6fea::" providerId="AD" clId="Web-{6CE90016-34D4-4FE3-BA91-C22F535AA0E0}" dt="2023-05-19T12:31:41.624" v="425" actId="14100"/>
          <ac:picMkLst>
            <pc:docMk/>
            <pc:sldMk cId="12337392" sldId="267"/>
            <ac:picMk id="7" creationId="{D2BCFB88-96D1-8E95-46FD-7A4F18370414}"/>
          </ac:picMkLst>
        </pc:picChg>
        <pc:picChg chg="add mod">
          <ac:chgData name="Guest User" userId="S::urn:spo:anon#9a2b8b4b0e72db4f375223d8758e07509140e9c1504c46758d510ab872bf6fea::" providerId="AD" clId="Web-{6CE90016-34D4-4FE3-BA91-C22F535AA0E0}" dt="2023-05-19T12:32:51.721" v="429" actId="1076"/>
          <ac:picMkLst>
            <pc:docMk/>
            <pc:sldMk cId="12337392" sldId="267"/>
            <ac:picMk id="8" creationId="{B2C7DB00-41A4-87F2-37E1-79AFC23DE0E8}"/>
          </ac:picMkLst>
        </pc:picChg>
      </pc:sldChg>
      <pc:sldChg chg="del">
        <pc:chgData name="Guest User" userId="S::urn:spo:anon#9a2b8b4b0e72db4f375223d8758e07509140e9c1504c46758d510ab872bf6fea::" providerId="AD" clId="Web-{6CE90016-34D4-4FE3-BA91-C22F535AA0E0}" dt="2023-05-19T13:14:10.090" v="681"/>
        <pc:sldMkLst>
          <pc:docMk/>
          <pc:sldMk cId="3438221686" sldId="271"/>
        </pc:sldMkLst>
      </pc:sldChg>
      <pc:sldChg chg="addSp modSp">
        <pc:chgData name="Guest User" userId="S::urn:spo:anon#9a2b8b4b0e72db4f375223d8758e07509140e9c1504c46758d510ab872bf6fea::" providerId="AD" clId="Web-{6CE90016-34D4-4FE3-BA91-C22F535AA0E0}" dt="2023-05-19T13:13:46.621" v="680" actId="20577"/>
        <pc:sldMkLst>
          <pc:docMk/>
          <pc:sldMk cId="3152737079" sldId="273"/>
        </pc:sldMkLst>
        <pc:spChg chg="add mod">
          <ac:chgData name="Guest User" userId="S::urn:spo:anon#9a2b8b4b0e72db4f375223d8758e07509140e9c1504c46758d510ab872bf6fea::" providerId="AD" clId="Web-{6CE90016-34D4-4FE3-BA91-C22F535AA0E0}" dt="2023-05-19T13:13:46.621" v="680" actId="20577"/>
          <ac:spMkLst>
            <pc:docMk/>
            <pc:sldMk cId="3152737079" sldId="273"/>
            <ac:spMk id="3" creationId="{7D64CA9E-79B0-3790-54F5-F5E19DB99612}"/>
          </ac:spMkLst>
        </pc:spChg>
        <pc:picChg chg="add mod">
          <ac:chgData name="Guest User" userId="S::urn:spo:anon#9a2b8b4b0e72db4f375223d8758e07509140e9c1504c46758d510ab872bf6fea::" providerId="AD" clId="Web-{6CE90016-34D4-4FE3-BA91-C22F535AA0E0}" dt="2023-05-19T13:10:47.132" v="568" actId="1076"/>
          <ac:picMkLst>
            <pc:docMk/>
            <pc:sldMk cId="3152737079" sldId="273"/>
            <ac:picMk id="5" creationId="{992F26B0-F963-888B-D3F3-0982D59BD2DF}"/>
          </ac:picMkLst>
        </pc:picChg>
      </pc:sldChg>
      <pc:sldChg chg="addSp delSp modSp">
        <pc:chgData name="Guest User" userId="S::urn:spo:anon#9a2b8b4b0e72db4f375223d8758e07509140e9c1504c46758d510ab872bf6fea::" providerId="AD" clId="Web-{6CE90016-34D4-4FE3-BA91-C22F535AA0E0}" dt="2023-05-19T13:10:28.147" v="562"/>
        <pc:sldMkLst>
          <pc:docMk/>
          <pc:sldMk cId="557223044" sldId="274"/>
        </pc:sldMkLst>
        <pc:spChg chg="add mod">
          <ac:chgData name="Guest User" userId="S::urn:spo:anon#9a2b8b4b0e72db4f375223d8758e07509140e9c1504c46758d510ab872bf6fea::" providerId="AD" clId="Web-{6CE90016-34D4-4FE3-BA91-C22F535AA0E0}" dt="2023-05-19T13:07:02.751" v="520" actId="20577"/>
          <ac:spMkLst>
            <pc:docMk/>
            <pc:sldMk cId="557223044" sldId="274"/>
            <ac:spMk id="3" creationId="{C8EF9D48-63AE-050C-6CEF-5832B6FBA24C}"/>
          </ac:spMkLst>
        </pc:spChg>
        <pc:picChg chg="add del mod">
          <ac:chgData name="Guest User" userId="S::urn:spo:anon#9a2b8b4b0e72db4f375223d8758e07509140e9c1504c46758d510ab872bf6fea::" providerId="AD" clId="Web-{6CE90016-34D4-4FE3-BA91-C22F535AA0E0}" dt="2023-05-19T13:10:28.147" v="562"/>
          <ac:picMkLst>
            <pc:docMk/>
            <pc:sldMk cId="557223044" sldId="274"/>
            <ac:picMk id="2" creationId="{EDADEE0F-7439-6F5E-AD3C-64A2E42D15CF}"/>
          </ac:picMkLst>
        </pc:picChg>
        <pc:picChg chg="add mod">
          <ac:chgData name="Guest User" userId="S::urn:spo:anon#9a2b8b4b0e72db4f375223d8758e07509140e9c1504c46758d510ab872bf6fea::" providerId="AD" clId="Web-{6CE90016-34D4-4FE3-BA91-C22F535AA0E0}" dt="2023-05-19T12:43:49.899" v="484" actId="1076"/>
          <ac:picMkLst>
            <pc:docMk/>
            <pc:sldMk cId="557223044" sldId="274"/>
            <ac:picMk id="5" creationId="{D2B79B87-7196-C810-3E32-7CE9517CDAB9}"/>
          </ac:picMkLst>
        </pc:picChg>
        <pc:picChg chg="add mod">
          <ac:chgData name="Guest User" userId="S::urn:spo:anon#9a2b8b4b0e72db4f375223d8758e07509140e9c1504c46758d510ab872bf6fea::" providerId="AD" clId="Web-{6CE90016-34D4-4FE3-BA91-C22F535AA0E0}" dt="2023-05-19T13:03:31.434" v="500" actId="1076"/>
          <ac:picMkLst>
            <pc:docMk/>
            <pc:sldMk cId="557223044" sldId="274"/>
            <ac:picMk id="6" creationId="{8350D61E-E6BA-1641-9A50-2A9C7BE92807}"/>
          </ac:picMkLst>
        </pc:picChg>
        <pc:picChg chg="add mod">
          <ac:chgData name="Guest User" userId="S::urn:spo:anon#9a2b8b4b0e72db4f375223d8758e07509140e9c1504c46758d510ab872bf6fea::" providerId="AD" clId="Web-{6CE90016-34D4-4FE3-BA91-C22F535AA0E0}" dt="2023-05-19T13:04:09.388" v="503" actId="14100"/>
          <ac:picMkLst>
            <pc:docMk/>
            <pc:sldMk cId="557223044" sldId="274"/>
            <ac:picMk id="7" creationId="{51358E47-6565-141F-280D-01D41828C02E}"/>
          </ac:picMkLst>
        </pc:picChg>
        <pc:picChg chg="add mod">
          <ac:chgData name="Guest User" userId="S::urn:spo:anon#9a2b8b4b0e72db4f375223d8758e07509140e9c1504c46758d510ab872bf6fea::" providerId="AD" clId="Web-{6CE90016-34D4-4FE3-BA91-C22F535AA0E0}" dt="2023-05-19T13:04:38.373" v="508" actId="14100"/>
          <ac:picMkLst>
            <pc:docMk/>
            <pc:sldMk cId="557223044" sldId="274"/>
            <ac:picMk id="8" creationId="{17E35B2F-E5A0-7A3D-F98D-3C8287059DEE}"/>
          </ac:picMkLst>
        </pc:picChg>
      </pc:sldChg>
    </pc:docChg>
  </pc:docChgLst>
  <pc:docChgLst>
    <pc:chgData name="SANTIAGO  MUNERA ARANGO" userId="S::santiago.munera201@tau.usbmed.edu.co::a9e4fe5a-00df-40b8-a67f-2399068424b0" providerId="AD" clId="Web-{6CFE2CE4-7372-DD28-0CA8-B3E48023E822}"/>
    <pc:docChg chg="addSld delSld modSld">
      <pc:chgData name="SANTIAGO  MUNERA ARANGO" userId="S::santiago.munera201@tau.usbmed.edu.co::a9e4fe5a-00df-40b8-a67f-2399068424b0" providerId="AD" clId="Web-{6CFE2CE4-7372-DD28-0CA8-B3E48023E822}" dt="2023-05-23T20:04:29.814" v="562" actId="20577"/>
      <pc:docMkLst>
        <pc:docMk/>
      </pc:docMkLst>
      <pc:sldChg chg="modSp mod modShow">
        <pc:chgData name="SANTIAGO  MUNERA ARANGO" userId="S::santiago.munera201@tau.usbmed.edu.co::a9e4fe5a-00df-40b8-a67f-2399068424b0" providerId="AD" clId="Web-{6CFE2CE4-7372-DD28-0CA8-B3E48023E822}" dt="2023-05-23T19:06:36.342" v="155"/>
        <pc:sldMkLst>
          <pc:docMk/>
          <pc:sldMk cId="1675520180" sldId="261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05:53.059" v="152" actId="1076"/>
          <ac:spMkLst>
            <pc:docMk/>
            <pc:sldMk cId="1675520180" sldId="261"/>
            <ac:spMk id="4" creationId="{00000000-0000-0000-0000-000000000000}"/>
          </ac:spMkLst>
        </pc:spChg>
      </pc:sldChg>
      <pc:sldChg chg="modSp">
        <pc:chgData name="SANTIAGO  MUNERA ARANGO" userId="S::santiago.munera201@tau.usbmed.edu.co::a9e4fe5a-00df-40b8-a67f-2399068424b0" providerId="AD" clId="Web-{6CFE2CE4-7372-DD28-0CA8-B3E48023E822}" dt="2023-05-23T19:39:47.351" v="217" actId="14100"/>
        <pc:sldMkLst>
          <pc:docMk/>
          <pc:sldMk cId="2250136361" sldId="264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38:29.927" v="200" actId="1076"/>
          <ac:spMkLst>
            <pc:docMk/>
            <pc:sldMk cId="2250136361" sldId="264"/>
            <ac:spMk id="5" creationId="{555C718D-2161-12A1-1516-23CBDCEDCCBC}"/>
          </ac:spMkLst>
        </pc:spChg>
        <pc:spChg chg="mod">
          <ac:chgData name="SANTIAGO  MUNERA ARANGO" userId="S::santiago.munera201@tau.usbmed.edu.co::a9e4fe5a-00df-40b8-a67f-2399068424b0" providerId="AD" clId="Web-{6CFE2CE4-7372-DD28-0CA8-B3E48023E822}" dt="2023-05-23T19:38:45.474" v="203" actId="1076"/>
          <ac:spMkLst>
            <pc:docMk/>
            <pc:sldMk cId="2250136361" sldId="264"/>
            <ac:spMk id="7" creationId="{B5AFA05F-203E-AE48-F849-243341C4A810}"/>
          </ac:spMkLst>
        </pc:spChg>
        <pc:spChg chg="mod">
          <ac:chgData name="SANTIAGO  MUNERA ARANGO" userId="S::santiago.munera201@tau.usbmed.edu.co::a9e4fe5a-00df-40b8-a67f-2399068424b0" providerId="AD" clId="Web-{6CFE2CE4-7372-DD28-0CA8-B3E48023E822}" dt="2023-05-23T19:38:39.505" v="201" actId="1076"/>
          <ac:spMkLst>
            <pc:docMk/>
            <pc:sldMk cId="2250136361" sldId="264"/>
            <ac:spMk id="8" creationId="{D4B69D1C-A8C9-4364-4457-71BD6BBC0084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19:39:28.928" v="215" actId="14100"/>
          <ac:picMkLst>
            <pc:docMk/>
            <pc:sldMk cId="2250136361" sldId="264"/>
            <ac:picMk id="10" creationId="{2202A8EF-BB17-2CE6-7F42-76A1BFBDFCE7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39:47.351" v="217" actId="14100"/>
          <ac:picMkLst>
            <pc:docMk/>
            <pc:sldMk cId="2250136361" sldId="264"/>
            <ac:picMk id="12" creationId="{9871EA05-9062-DD30-D10E-F933F9E33C3B}"/>
          </ac:picMkLst>
        </pc:picChg>
      </pc:sldChg>
      <pc:sldChg chg="modSp">
        <pc:chgData name="SANTIAGO  MUNERA ARANGO" userId="S::santiago.munera201@tau.usbmed.edu.co::a9e4fe5a-00df-40b8-a67f-2399068424b0" providerId="AD" clId="Web-{6CFE2CE4-7372-DD28-0CA8-B3E48023E822}" dt="2023-05-23T19:37:08.596" v="199" actId="14100"/>
        <pc:sldMkLst>
          <pc:docMk/>
          <pc:sldMk cId="2752798349" sldId="265"/>
        </pc:sldMkLst>
        <pc:picChg chg="mod">
          <ac:chgData name="SANTIAGO  MUNERA ARANGO" userId="S::santiago.munera201@tau.usbmed.edu.co::a9e4fe5a-00df-40b8-a67f-2399068424b0" providerId="AD" clId="Web-{6CFE2CE4-7372-DD28-0CA8-B3E48023E822}" dt="2023-05-23T19:37:08.596" v="199" actId="14100"/>
          <ac:picMkLst>
            <pc:docMk/>
            <pc:sldMk cId="2752798349" sldId="265"/>
            <ac:picMk id="6" creationId="{80AA95CD-611A-EA4E-BF83-29D3BABE498E}"/>
          </ac:picMkLst>
        </pc:picChg>
      </pc:sldChg>
      <pc:sldChg chg="addSp modSp">
        <pc:chgData name="SANTIAGO  MUNERA ARANGO" userId="S::santiago.munera201@tau.usbmed.edu.co::a9e4fe5a-00df-40b8-a67f-2399068424b0" providerId="AD" clId="Web-{6CFE2CE4-7372-DD28-0CA8-B3E48023E822}" dt="2023-05-23T19:51:34.918" v="321"/>
        <pc:sldMkLst>
          <pc:docMk/>
          <pc:sldMk cId="12337392" sldId="267"/>
        </pc:sldMkLst>
        <pc:spChg chg="add mod">
          <ac:chgData name="SANTIAGO  MUNERA ARANGO" userId="S::santiago.munera201@tau.usbmed.edu.co::a9e4fe5a-00df-40b8-a67f-2399068424b0" providerId="AD" clId="Web-{6CFE2CE4-7372-DD28-0CA8-B3E48023E822}" dt="2023-05-23T19:51:34.918" v="321"/>
          <ac:spMkLst>
            <pc:docMk/>
            <pc:sldMk cId="12337392" sldId="267"/>
            <ac:spMk id="2" creationId="{13640F42-1DEA-A1D5-7822-B7F453ED6DBE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19:50:30.478" v="310" actId="1076"/>
          <ac:picMkLst>
            <pc:docMk/>
            <pc:sldMk cId="12337392" sldId="267"/>
            <ac:picMk id="6" creationId="{275824A5-9CC7-210E-78B8-59A8BE6765A0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50:38.353" v="312" actId="14100"/>
          <ac:picMkLst>
            <pc:docMk/>
            <pc:sldMk cId="12337392" sldId="267"/>
            <ac:picMk id="9" creationId="{D9C0A9E2-2B39-D859-B653-B832C615680F}"/>
          </ac:picMkLst>
        </pc:picChg>
      </pc:sldChg>
      <pc:sldChg chg="modSp">
        <pc:chgData name="SANTIAGO  MUNERA ARANGO" userId="S::santiago.munera201@tau.usbmed.edu.co::a9e4fe5a-00df-40b8-a67f-2399068424b0" providerId="AD" clId="Web-{6CFE2CE4-7372-DD28-0CA8-B3E48023E822}" dt="2023-05-23T20:04:29.814" v="562" actId="20577"/>
        <pc:sldMkLst>
          <pc:docMk/>
          <pc:sldMk cId="3683069898" sldId="268"/>
        </pc:sldMkLst>
        <pc:spChg chg="mod">
          <ac:chgData name="SANTIAGO  MUNERA ARANGO" userId="S::santiago.munera201@tau.usbmed.edu.co::a9e4fe5a-00df-40b8-a67f-2399068424b0" providerId="AD" clId="Web-{6CFE2CE4-7372-DD28-0CA8-B3E48023E822}" dt="2023-05-23T20:01:45.997" v="483" actId="20577"/>
          <ac:spMkLst>
            <pc:docMk/>
            <pc:sldMk cId="3683069898" sldId="268"/>
            <ac:spMk id="4" creationId="{00000000-0000-0000-0000-000000000000}"/>
          </ac:spMkLst>
        </pc:spChg>
        <pc:spChg chg="mod">
          <ac:chgData name="SANTIAGO  MUNERA ARANGO" userId="S::santiago.munera201@tau.usbmed.edu.co::a9e4fe5a-00df-40b8-a67f-2399068424b0" providerId="AD" clId="Web-{6CFE2CE4-7372-DD28-0CA8-B3E48023E822}" dt="2023-05-23T20:04:29.814" v="562" actId="20577"/>
          <ac:spMkLst>
            <pc:docMk/>
            <pc:sldMk cId="3683069898" sldId="268"/>
            <ac:spMk id="5" creationId="{F5CF02DF-EDE7-142D-4241-D6C7E4EE0829}"/>
          </ac:spMkLst>
        </pc:spChg>
      </pc:sldChg>
      <pc:sldChg chg="modSp">
        <pc:chgData name="SANTIAGO  MUNERA ARANGO" userId="S::santiago.munera201@tau.usbmed.edu.co::a9e4fe5a-00df-40b8-a67f-2399068424b0" providerId="AD" clId="Web-{6CFE2CE4-7372-DD28-0CA8-B3E48023E822}" dt="2023-05-23T19:57:02.896" v="449" actId="1076"/>
        <pc:sldMkLst>
          <pc:docMk/>
          <pc:sldMk cId="4016099427" sldId="270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57:02.896" v="449" actId="1076"/>
          <ac:spMkLst>
            <pc:docMk/>
            <pc:sldMk cId="4016099427" sldId="270"/>
            <ac:spMk id="4" creationId="{00000000-0000-0000-0000-000000000000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19:56:50.958" v="447" actId="1076"/>
          <ac:picMkLst>
            <pc:docMk/>
            <pc:sldMk cId="4016099427" sldId="270"/>
            <ac:picMk id="3" creationId="{4643585C-254F-73EE-87F3-0ED31845082E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56:46.848" v="444" actId="1076"/>
          <ac:picMkLst>
            <pc:docMk/>
            <pc:sldMk cId="4016099427" sldId="270"/>
            <ac:picMk id="8" creationId="{EE95F9D8-0A88-8C76-683E-3F58604BB00D}"/>
          </ac:picMkLst>
        </pc:picChg>
      </pc:sldChg>
      <pc:sldChg chg="delSp modSp">
        <pc:chgData name="SANTIAGO  MUNERA ARANGO" userId="S::santiago.munera201@tau.usbmed.edu.co::a9e4fe5a-00df-40b8-a67f-2399068424b0" providerId="AD" clId="Web-{6CFE2CE4-7372-DD28-0CA8-B3E48023E822}" dt="2023-05-23T19:55:02.627" v="428"/>
        <pc:sldMkLst>
          <pc:docMk/>
          <pc:sldMk cId="3019943284" sldId="272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54:54.298" v="424" actId="20577"/>
          <ac:spMkLst>
            <pc:docMk/>
            <pc:sldMk cId="3019943284" sldId="272"/>
            <ac:spMk id="3" creationId="{26ACABE5-D7C0-DBE6-519A-64F9E05E8AA7}"/>
          </ac:spMkLst>
        </pc:spChg>
        <pc:spChg chg="del">
          <ac:chgData name="SANTIAGO  MUNERA ARANGO" userId="S::santiago.munera201@tau.usbmed.edu.co::a9e4fe5a-00df-40b8-a67f-2399068424b0" providerId="AD" clId="Web-{6CFE2CE4-7372-DD28-0CA8-B3E48023E822}" dt="2023-05-23T19:55:02.627" v="428"/>
          <ac:spMkLst>
            <pc:docMk/>
            <pc:sldMk cId="3019943284" sldId="272"/>
            <ac:spMk id="9" creationId="{BBEC1C86-F3C0-2ECF-2210-E18E192F561B}"/>
          </ac:spMkLst>
        </pc:spChg>
        <pc:picChg chg="del mod">
          <ac:chgData name="SANTIAGO  MUNERA ARANGO" userId="S::santiago.munera201@tau.usbmed.edu.co::a9e4fe5a-00df-40b8-a67f-2399068424b0" providerId="AD" clId="Web-{6CFE2CE4-7372-DD28-0CA8-B3E48023E822}" dt="2023-05-23T19:54:58.673" v="425"/>
          <ac:picMkLst>
            <pc:docMk/>
            <pc:sldMk cId="3019943284" sldId="272"/>
            <ac:picMk id="5" creationId="{D34639EE-DA99-4FAE-2D0B-C46AA8F78AC5}"/>
          </ac:picMkLst>
        </pc:picChg>
        <pc:picChg chg="del mod">
          <ac:chgData name="SANTIAGO  MUNERA ARANGO" userId="S::santiago.munera201@tau.usbmed.edu.co::a9e4fe5a-00df-40b8-a67f-2399068424b0" providerId="AD" clId="Web-{6CFE2CE4-7372-DD28-0CA8-B3E48023E822}" dt="2023-05-23T19:55:00.705" v="427"/>
          <ac:picMkLst>
            <pc:docMk/>
            <pc:sldMk cId="3019943284" sldId="272"/>
            <ac:picMk id="7" creationId="{A701666F-2764-C42C-CF65-26B36E5AC224}"/>
          </ac:picMkLst>
        </pc:picChg>
        <pc:picChg chg="del">
          <ac:chgData name="SANTIAGO  MUNERA ARANGO" userId="S::santiago.munera201@tau.usbmed.edu.co::a9e4fe5a-00df-40b8-a67f-2399068424b0" providerId="AD" clId="Web-{6CFE2CE4-7372-DD28-0CA8-B3E48023E822}" dt="2023-05-23T19:54:59.533" v="426"/>
          <ac:picMkLst>
            <pc:docMk/>
            <pc:sldMk cId="3019943284" sldId="272"/>
            <ac:picMk id="11" creationId="{71CAD5D5-B666-D839-18D1-CA11670E1110}"/>
          </ac:picMkLst>
        </pc:picChg>
      </pc:sldChg>
      <pc:sldChg chg="addSp modSp">
        <pc:chgData name="SANTIAGO  MUNERA ARANGO" userId="S::santiago.munera201@tau.usbmed.edu.co::a9e4fe5a-00df-40b8-a67f-2399068424b0" providerId="AD" clId="Web-{6CFE2CE4-7372-DD28-0CA8-B3E48023E822}" dt="2023-05-23T20:00:20.432" v="473" actId="1076"/>
        <pc:sldMkLst>
          <pc:docMk/>
          <pc:sldMk cId="3152737079" sldId="273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59:53.260" v="469" actId="20577"/>
          <ac:spMkLst>
            <pc:docMk/>
            <pc:sldMk cId="3152737079" sldId="273"/>
            <ac:spMk id="3" creationId="{7D64CA9E-79B0-3790-54F5-F5E19DB99612}"/>
          </ac:spMkLst>
        </pc:spChg>
        <pc:spChg chg="add mod">
          <ac:chgData name="SANTIAGO  MUNERA ARANGO" userId="S::santiago.munera201@tau.usbmed.edu.co::a9e4fe5a-00df-40b8-a67f-2399068424b0" providerId="AD" clId="Web-{6CFE2CE4-7372-DD28-0CA8-B3E48023E822}" dt="2023-05-23T20:00:18.510" v="472" actId="1076"/>
          <ac:spMkLst>
            <pc:docMk/>
            <pc:sldMk cId="3152737079" sldId="273"/>
            <ac:spMk id="5" creationId="{5031F112-56E4-F8B4-93BF-2B184DB1E136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20:00:13.510" v="471" actId="1076"/>
          <ac:picMkLst>
            <pc:docMk/>
            <pc:sldMk cId="3152737079" sldId="273"/>
            <ac:picMk id="2" creationId="{F2103F6B-A733-2845-3434-1CE75832F660}"/>
          </ac:picMkLst>
        </pc:picChg>
        <pc:cxnChg chg="add mod">
          <ac:chgData name="SANTIAGO  MUNERA ARANGO" userId="S::santiago.munera201@tau.usbmed.edu.co::a9e4fe5a-00df-40b8-a67f-2399068424b0" providerId="AD" clId="Web-{6CFE2CE4-7372-DD28-0CA8-B3E48023E822}" dt="2023-05-23T20:00:20.432" v="473" actId="1076"/>
          <ac:cxnSpMkLst>
            <pc:docMk/>
            <pc:sldMk cId="3152737079" sldId="273"/>
            <ac:cxnSpMk id="6" creationId="{8BEE9DAE-B9A8-8F56-4AD3-6968527D7416}"/>
          </ac:cxnSpMkLst>
        </pc:cxnChg>
      </pc:sldChg>
      <pc:sldChg chg="modSp">
        <pc:chgData name="SANTIAGO  MUNERA ARANGO" userId="S::santiago.munera201@tau.usbmed.edu.co::a9e4fe5a-00df-40b8-a67f-2399068424b0" providerId="AD" clId="Web-{6CFE2CE4-7372-DD28-0CA8-B3E48023E822}" dt="2023-05-23T19:55:40.596" v="434" actId="14100"/>
        <pc:sldMkLst>
          <pc:docMk/>
          <pc:sldMk cId="557223044" sldId="274"/>
        </pc:sldMkLst>
        <pc:picChg chg="mod">
          <ac:chgData name="SANTIAGO  MUNERA ARANGO" userId="S::santiago.munera201@tau.usbmed.edu.co::a9e4fe5a-00df-40b8-a67f-2399068424b0" providerId="AD" clId="Web-{6CFE2CE4-7372-DD28-0CA8-B3E48023E822}" dt="2023-05-23T19:55:40.596" v="434" actId="14100"/>
          <ac:picMkLst>
            <pc:docMk/>
            <pc:sldMk cId="557223044" sldId="274"/>
            <ac:picMk id="5" creationId="{D2B79B87-7196-C810-3E32-7CE9517CDAB9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55:38.534" v="433" actId="1076"/>
          <ac:picMkLst>
            <pc:docMk/>
            <pc:sldMk cId="557223044" sldId="274"/>
            <ac:picMk id="10" creationId="{165A8D43-AE73-8991-11B6-4D7223F26E91}"/>
          </ac:picMkLst>
        </pc:picChg>
      </pc:sldChg>
      <pc:sldChg chg="modSp">
        <pc:chgData name="SANTIAGO  MUNERA ARANGO" userId="S::santiago.munera201@tau.usbmed.edu.co::a9e4fe5a-00df-40b8-a67f-2399068424b0" providerId="AD" clId="Web-{6CFE2CE4-7372-DD28-0CA8-B3E48023E822}" dt="2023-05-23T19:48:17.318" v="292" actId="20577"/>
        <pc:sldMkLst>
          <pc:docMk/>
          <pc:sldMk cId="3451789146" sldId="275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48:17.318" v="292" actId="20577"/>
          <ac:spMkLst>
            <pc:docMk/>
            <pc:sldMk cId="3451789146" sldId="275"/>
            <ac:spMk id="2" creationId="{C0C356B1-3B9A-9E31-EC84-F014FC93808C}"/>
          </ac:spMkLst>
        </pc:spChg>
      </pc:sldChg>
      <pc:sldChg chg="modSp">
        <pc:chgData name="SANTIAGO  MUNERA ARANGO" userId="S::santiago.munera201@tau.usbmed.edu.co::a9e4fe5a-00df-40b8-a67f-2399068424b0" providerId="AD" clId="Web-{6CFE2CE4-7372-DD28-0CA8-B3E48023E822}" dt="2023-05-23T19:43:41.935" v="241" actId="1076"/>
        <pc:sldMkLst>
          <pc:docMk/>
          <pc:sldMk cId="1079057025" sldId="278"/>
        </pc:sldMkLst>
        <pc:picChg chg="mod">
          <ac:chgData name="SANTIAGO  MUNERA ARANGO" userId="S::santiago.munera201@tau.usbmed.edu.co::a9e4fe5a-00df-40b8-a67f-2399068424b0" providerId="AD" clId="Web-{6CFE2CE4-7372-DD28-0CA8-B3E48023E822}" dt="2023-05-23T19:43:41.935" v="241" actId="1076"/>
          <ac:picMkLst>
            <pc:docMk/>
            <pc:sldMk cId="1079057025" sldId="278"/>
            <ac:picMk id="3" creationId="{C32E5979-D623-803D-D320-5712D0DA6308}"/>
          </ac:picMkLst>
        </pc:picChg>
      </pc:sldChg>
      <pc:sldChg chg="modSp">
        <pc:chgData name="SANTIAGO  MUNERA ARANGO" userId="S::santiago.munera201@tau.usbmed.edu.co::a9e4fe5a-00df-40b8-a67f-2399068424b0" providerId="AD" clId="Web-{6CFE2CE4-7372-DD28-0CA8-B3E48023E822}" dt="2023-05-23T19:45:56.861" v="258" actId="1076"/>
        <pc:sldMkLst>
          <pc:docMk/>
          <pc:sldMk cId="3769758000" sldId="279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44:05.842" v="242" actId="1076"/>
          <ac:spMkLst>
            <pc:docMk/>
            <pc:sldMk cId="3769758000" sldId="279"/>
            <ac:spMk id="12" creationId="{8659153A-5106-C73C-A2E0-9D060F7F0E58}"/>
          </ac:spMkLst>
        </pc:spChg>
        <pc:spChg chg="mod">
          <ac:chgData name="SANTIAGO  MUNERA ARANGO" userId="S::santiago.munera201@tau.usbmed.edu.co::a9e4fe5a-00df-40b8-a67f-2399068424b0" providerId="AD" clId="Web-{6CFE2CE4-7372-DD28-0CA8-B3E48023E822}" dt="2023-05-23T19:44:30.171" v="251" actId="1076"/>
          <ac:spMkLst>
            <pc:docMk/>
            <pc:sldMk cId="3769758000" sldId="279"/>
            <ac:spMk id="13" creationId="{72923BF1-8007-44FD-6A50-01731717AAE8}"/>
          </ac:spMkLst>
        </pc:spChg>
        <pc:spChg chg="mod">
          <ac:chgData name="SANTIAGO  MUNERA ARANGO" userId="S::santiago.munera201@tau.usbmed.edu.co::a9e4fe5a-00df-40b8-a67f-2399068424b0" providerId="AD" clId="Web-{6CFE2CE4-7372-DD28-0CA8-B3E48023E822}" dt="2023-05-23T19:45:56.861" v="258" actId="1076"/>
          <ac:spMkLst>
            <pc:docMk/>
            <pc:sldMk cId="3769758000" sldId="279"/>
            <ac:spMk id="14" creationId="{3199CE29-41D5-CD63-BF04-A7BED2B1ACBA}"/>
          </ac:spMkLst>
        </pc:spChg>
        <pc:spChg chg="mod">
          <ac:chgData name="SANTIAGO  MUNERA ARANGO" userId="S::santiago.munera201@tau.usbmed.edu.co::a9e4fe5a-00df-40b8-a67f-2399068424b0" providerId="AD" clId="Web-{6CFE2CE4-7372-DD28-0CA8-B3E48023E822}" dt="2023-05-23T19:44:48.765" v="257" actId="1076"/>
          <ac:spMkLst>
            <pc:docMk/>
            <pc:sldMk cId="3769758000" sldId="279"/>
            <ac:spMk id="15" creationId="{C3787D12-6CD9-1561-5B28-B2C99AF5FF7F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19:44:09.733" v="244" actId="1076"/>
          <ac:picMkLst>
            <pc:docMk/>
            <pc:sldMk cId="3769758000" sldId="279"/>
            <ac:picMk id="5" creationId="{A4CD16AB-402C-BC70-CA5A-581B258DEFBC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44:36.687" v="253" actId="1076"/>
          <ac:picMkLst>
            <pc:docMk/>
            <pc:sldMk cId="3769758000" sldId="279"/>
            <ac:picMk id="7" creationId="{1C164B82-150E-A673-FE78-14D1DA903A21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44:44.328" v="256" actId="1076"/>
          <ac:picMkLst>
            <pc:docMk/>
            <pc:sldMk cId="3769758000" sldId="279"/>
            <ac:picMk id="9" creationId="{F6436A5A-B5B0-1B4C-F3A4-26574473E101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44:17.827" v="247" actId="1076"/>
          <ac:picMkLst>
            <pc:docMk/>
            <pc:sldMk cId="3769758000" sldId="279"/>
            <ac:picMk id="11" creationId="{9D3B8823-5365-C0EF-6188-E1A8DFC5C877}"/>
          </ac:picMkLst>
        </pc:picChg>
      </pc:sldChg>
      <pc:sldChg chg="modSp">
        <pc:chgData name="SANTIAGO  MUNERA ARANGO" userId="S::santiago.munera201@tau.usbmed.edu.co::a9e4fe5a-00df-40b8-a67f-2399068424b0" providerId="AD" clId="Web-{6CFE2CE4-7372-DD28-0CA8-B3E48023E822}" dt="2023-05-23T19:41:02.040" v="235" actId="14100"/>
        <pc:sldMkLst>
          <pc:docMk/>
          <pc:sldMk cId="271638301" sldId="280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40:11.414" v="219" actId="1076"/>
          <ac:spMkLst>
            <pc:docMk/>
            <pc:sldMk cId="271638301" sldId="280"/>
            <ac:spMk id="2" creationId="{E690AE01-762D-6DD2-3AA1-7FEB4DA44349}"/>
          </ac:spMkLst>
        </pc:spChg>
        <pc:spChg chg="mod">
          <ac:chgData name="SANTIAGO  MUNERA ARANGO" userId="S::santiago.munera201@tau.usbmed.edu.co::a9e4fe5a-00df-40b8-a67f-2399068424b0" providerId="AD" clId="Web-{6CFE2CE4-7372-DD28-0CA8-B3E48023E822}" dt="2023-05-23T19:40:07.945" v="218" actId="1076"/>
          <ac:spMkLst>
            <pc:docMk/>
            <pc:sldMk cId="271638301" sldId="280"/>
            <ac:spMk id="5" creationId="{555C718D-2161-12A1-1516-23CBDCEDCCBC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19:40:57.259" v="234" actId="14100"/>
          <ac:picMkLst>
            <pc:docMk/>
            <pc:sldMk cId="271638301" sldId="280"/>
            <ac:picMk id="6" creationId="{D538C1E9-E8EF-4311-447B-6C99FC687DCD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41:02.040" v="235" actId="14100"/>
          <ac:picMkLst>
            <pc:docMk/>
            <pc:sldMk cId="271638301" sldId="280"/>
            <ac:picMk id="8" creationId="{2A4FA5D9-D737-5C7F-E032-B1B9635B6160}"/>
          </ac:picMkLst>
        </pc:picChg>
      </pc:sldChg>
      <pc:sldChg chg="modSp">
        <pc:chgData name="SANTIAGO  MUNERA ARANGO" userId="S::santiago.munera201@tau.usbmed.edu.co::a9e4fe5a-00df-40b8-a67f-2399068424b0" providerId="AD" clId="Web-{6CFE2CE4-7372-DD28-0CA8-B3E48023E822}" dt="2023-05-23T19:46:31.847" v="268" actId="1076"/>
        <pc:sldMkLst>
          <pc:docMk/>
          <pc:sldMk cId="2840092322" sldId="281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46:31.847" v="268" actId="1076"/>
          <ac:spMkLst>
            <pc:docMk/>
            <pc:sldMk cId="2840092322" sldId="281"/>
            <ac:spMk id="2" creationId="{4AC9675C-B75F-71E4-0FBA-A788C6A8273F}"/>
          </ac:spMkLst>
        </pc:spChg>
        <pc:spChg chg="mod">
          <ac:chgData name="SANTIAGO  MUNERA ARANGO" userId="S::santiago.munera201@tau.usbmed.edu.co::a9e4fe5a-00df-40b8-a67f-2399068424b0" providerId="AD" clId="Web-{6CFE2CE4-7372-DD28-0CA8-B3E48023E822}" dt="2023-05-23T19:46:07.393" v="259" actId="1076"/>
          <ac:spMkLst>
            <pc:docMk/>
            <pc:sldMk cId="2840092322" sldId="281"/>
            <ac:spMk id="4" creationId="{00000000-0000-0000-0000-000000000000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19:46:27.034" v="267" actId="14100"/>
          <ac:picMkLst>
            <pc:docMk/>
            <pc:sldMk cId="2840092322" sldId="281"/>
            <ac:picMk id="5" creationId="{D2B0442F-493B-B212-2041-D610214D98CD}"/>
          </ac:picMkLst>
        </pc:picChg>
      </pc:sldChg>
      <pc:sldChg chg="modSp">
        <pc:chgData name="SANTIAGO  MUNERA ARANGO" userId="S::santiago.munera201@tau.usbmed.edu.co::a9e4fe5a-00df-40b8-a67f-2399068424b0" providerId="AD" clId="Web-{6CFE2CE4-7372-DD28-0CA8-B3E48023E822}" dt="2023-05-23T19:57:55.725" v="458" actId="1076"/>
        <pc:sldMkLst>
          <pc:docMk/>
          <pc:sldMk cId="2040798151" sldId="282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56:57.989" v="448" actId="1076"/>
          <ac:spMkLst>
            <pc:docMk/>
            <pc:sldMk cId="2040798151" sldId="282"/>
            <ac:spMk id="4" creationId="{00000000-0000-0000-0000-000000000000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19:57:55.725" v="458" actId="1076"/>
          <ac:picMkLst>
            <pc:docMk/>
            <pc:sldMk cId="2040798151" sldId="282"/>
            <ac:picMk id="5" creationId="{F34CF2F6-410D-6CFA-6C02-A5FDAC92404F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57:50.506" v="455" actId="1076"/>
          <ac:picMkLst>
            <pc:docMk/>
            <pc:sldMk cId="2040798151" sldId="282"/>
            <ac:picMk id="7" creationId="{DF02B087-9B59-453F-E515-15C38B1F6FF2}"/>
          </ac:picMkLst>
        </pc:picChg>
      </pc:sldChg>
      <pc:sldChg chg="modSp">
        <pc:chgData name="SANTIAGO  MUNERA ARANGO" userId="S::santiago.munera201@tau.usbmed.edu.co::a9e4fe5a-00df-40b8-a67f-2399068424b0" providerId="AD" clId="Web-{6CFE2CE4-7372-DD28-0CA8-B3E48023E822}" dt="2023-05-23T19:58:09.476" v="465" actId="14100"/>
        <pc:sldMkLst>
          <pc:docMk/>
          <pc:sldMk cId="424310150" sldId="283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58:00.772" v="459" actId="1076"/>
          <ac:spMkLst>
            <pc:docMk/>
            <pc:sldMk cId="424310150" sldId="283"/>
            <ac:spMk id="4" creationId="{00000000-0000-0000-0000-000000000000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19:58:02.882" v="460" actId="1076"/>
          <ac:picMkLst>
            <pc:docMk/>
            <pc:sldMk cId="424310150" sldId="283"/>
            <ac:picMk id="2" creationId="{61B85036-8BE4-6C42-EBAE-A15C73E22FFF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58:09.476" v="465" actId="14100"/>
          <ac:picMkLst>
            <pc:docMk/>
            <pc:sldMk cId="424310150" sldId="283"/>
            <ac:picMk id="6" creationId="{AC8B32DC-7778-B7DD-0CA5-5156A2808F45}"/>
          </ac:picMkLst>
        </pc:picChg>
      </pc:sldChg>
      <pc:sldChg chg="modSp">
        <pc:chgData name="SANTIAGO  MUNERA ARANGO" userId="S::santiago.munera201@tau.usbmed.edu.co::a9e4fe5a-00df-40b8-a67f-2399068424b0" providerId="AD" clId="Web-{6CFE2CE4-7372-DD28-0CA8-B3E48023E822}" dt="2023-05-23T19:56:05.238" v="437" actId="1076"/>
        <pc:sldMkLst>
          <pc:docMk/>
          <pc:sldMk cId="2881701043" sldId="284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56:05.238" v="437" actId="1076"/>
          <ac:spMkLst>
            <pc:docMk/>
            <pc:sldMk cId="2881701043" sldId="284"/>
            <ac:spMk id="4" creationId="{00000000-0000-0000-0000-000000000000}"/>
          </ac:spMkLst>
        </pc:spChg>
        <pc:picChg chg="mod">
          <ac:chgData name="SANTIAGO  MUNERA ARANGO" userId="S::santiago.munera201@tau.usbmed.edu.co::a9e4fe5a-00df-40b8-a67f-2399068424b0" providerId="AD" clId="Web-{6CFE2CE4-7372-DD28-0CA8-B3E48023E822}" dt="2023-05-23T19:49:28.586" v="303" actId="14100"/>
          <ac:picMkLst>
            <pc:docMk/>
            <pc:sldMk cId="2881701043" sldId="284"/>
            <ac:picMk id="2" creationId="{17CDC2FD-3C31-3062-B3A8-91891863C8C8}"/>
          </ac:picMkLst>
        </pc:picChg>
      </pc:sldChg>
      <pc:sldChg chg="delSp modSp">
        <pc:chgData name="SANTIAGO  MUNERA ARANGO" userId="S::santiago.munera201@tau.usbmed.edu.co::a9e4fe5a-00df-40b8-a67f-2399068424b0" providerId="AD" clId="Web-{6CFE2CE4-7372-DD28-0CA8-B3E48023E822}" dt="2023-05-23T19:05:18.636" v="145" actId="1076"/>
        <pc:sldMkLst>
          <pc:docMk/>
          <pc:sldMk cId="74971552" sldId="285"/>
        </pc:sldMkLst>
        <pc:picChg chg="mod">
          <ac:chgData name="SANTIAGO  MUNERA ARANGO" userId="S::santiago.munera201@tau.usbmed.edu.co::a9e4fe5a-00df-40b8-a67f-2399068424b0" providerId="AD" clId="Web-{6CFE2CE4-7372-DD28-0CA8-B3E48023E822}" dt="2023-05-23T19:04:40.916" v="129" actId="1076"/>
          <ac:picMkLst>
            <pc:docMk/>
            <pc:sldMk cId="74971552" sldId="285"/>
            <ac:picMk id="3" creationId="{C9109F47-B04D-9574-0A99-6D112D8736BD}"/>
          </ac:picMkLst>
        </pc:picChg>
        <pc:picChg chg="del">
          <ac:chgData name="SANTIAGO  MUNERA ARANGO" userId="S::santiago.munera201@tau.usbmed.edu.co::a9e4fe5a-00df-40b8-a67f-2399068424b0" providerId="AD" clId="Web-{6CFE2CE4-7372-DD28-0CA8-B3E48023E822}" dt="2023-05-23T19:04:37.026" v="127"/>
          <ac:picMkLst>
            <pc:docMk/>
            <pc:sldMk cId="74971552" sldId="285"/>
            <ac:picMk id="5" creationId="{44848A95-0895-0A62-76CF-54953CAD6672}"/>
          </ac:picMkLst>
        </pc:picChg>
        <pc:picChg chg="mod">
          <ac:chgData name="SANTIAGO  MUNERA ARANGO" userId="S::santiago.munera201@tau.usbmed.edu.co::a9e4fe5a-00df-40b8-a67f-2399068424b0" providerId="AD" clId="Web-{6CFE2CE4-7372-DD28-0CA8-B3E48023E822}" dt="2023-05-23T19:05:18.636" v="145" actId="1076"/>
          <ac:picMkLst>
            <pc:docMk/>
            <pc:sldMk cId="74971552" sldId="285"/>
            <ac:picMk id="6" creationId="{90E1EA92-374B-E17C-4DB4-C6E02EBAD4B4}"/>
          </ac:picMkLst>
        </pc:picChg>
      </pc:sldChg>
      <pc:sldChg chg="del">
        <pc:chgData name="SANTIAGO  MUNERA ARANGO" userId="S::santiago.munera201@tau.usbmed.edu.co::a9e4fe5a-00df-40b8-a67f-2399068424b0" providerId="AD" clId="Web-{6CFE2CE4-7372-DD28-0CA8-B3E48023E822}" dt="2023-05-23T20:00:55.496" v="474"/>
        <pc:sldMkLst>
          <pc:docMk/>
          <pc:sldMk cId="1142913321" sldId="286"/>
        </pc:sldMkLst>
      </pc:sldChg>
      <pc:sldChg chg="addSp delSp modSp add replId">
        <pc:chgData name="SANTIAGO  MUNERA ARANGO" userId="S::santiago.munera201@tau.usbmed.edu.co::a9e4fe5a-00df-40b8-a67f-2399068424b0" providerId="AD" clId="Web-{6CFE2CE4-7372-DD28-0CA8-B3E48023E822}" dt="2023-05-23T19:53:16.483" v="336" actId="1076"/>
        <pc:sldMkLst>
          <pc:docMk/>
          <pc:sldMk cId="4088898286" sldId="287"/>
        </pc:sldMkLst>
        <pc:spChg chg="mod">
          <ac:chgData name="SANTIAGO  MUNERA ARANGO" userId="S::santiago.munera201@tau.usbmed.edu.co::a9e4fe5a-00df-40b8-a67f-2399068424b0" providerId="AD" clId="Web-{6CFE2CE4-7372-DD28-0CA8-B3E48023E822}" dt="2023-05-23T19:50:05.978" v="306" actId="1076"/>
          <ac:spMkLst>
            <pc:docMk/>
            <pc:sldMk cId="4088898286" sldId="287"/>
            <ac:spMk id="4" creationId="{00000000-0000-0000-0000-000000000000}"/>
          </ac:spMkLst>
        </pc:spChg>
        <pc:picChg chg="add del">
          <ac:chgData name="SANTIAGO  MUNERA ARANGO" userId="S::santiago.munera201@tau.usbmed.edu.co::a9e4fe5a-00df-40b8-a67f-2399068424b0" providerId="AD" clId="Web-{6CFE2CE4-7372-DD28-0CA8-B3E48023E822}" dt="2023-05-23T19:05:24.605" v="146"/>
          <ac:picMkLst>
            <pc:docMk/>
            <pc:sldMk cId="4088898286" sldId="287"/>
            <ac:picMk id="3" creationId="{C9109F47-B04D-9574-0A99-6D112D8736BD}"/>
          </ac:picMkLst>
        </pc:picChg>
        <pc:picChg chg="add del mod">
          <ac:chgData name="SANTIAGO  MUNERA ARANGO" userId="S::santiago.munera201@tau.usbmed.edu.co::a9e4fe5a-00df-40b8-a67f-2399068424b0" providerId="AD" clId="Web-{6CFE2CE4-7372-DD28-0CA8-B3E48023E822}" dt="2023-05-23T19:53:16.483" v="336" actId="1076"/>
          <ac:picMkLst>
            <pc:docMk/>
            <pc:sldMk cId="4088898286" sldId="287"/>
            <ac:picMk id="5" creationId="{44848A95-0895-0A62-76CF-54953CAD6672}"/>
          </ac:picMkLst>
        </pc:picChg>
        <pc:picChg chg="del mod">
          <ac:chgData name="SANTIAGO  MUNERA ARANGO" userId="S::santiago.munera201@tau.usbmed.edu.co::a9e4fe5a-00df-40b8-a67f-2399068424b0" providerId="AD" clId="Web-{6CFE2CE4-7372-DD28-0CA8-B3E48023E822}" dt="2023-05-23T19:05:24.933" v="147"/>
          <ac:picMkLst>
            <pc:docMk/>
            <pc:sldMk cId="4088898286" sldId="287"/>
            <ac:picMk id="6" creationId="{90E1EA92-374B-E17C-4DB4-C6E02EBAD4B4}"/>
          </ac:picMkLst>
        </pc:picChg>
      </pc:sldChg>
      <pc:sldChg chg="add del replId">
        <pc:chgData name="SANTIAGO  MUNERA ARANGO" userId="S::santiago.munera201@tau.usbmed.edu.co::a9e4fe5a-00df-40b8-a67f-2399068424b0" providerId="AD" clId="Web-{6CFE2CE4-7372-DD28-0CA8-B3E48023E822}" dt="2023-05-23T19:06:27.982" v="154"/>
        <pc:sldMkLst>
          <pc:docMk/>
          <pc:sldMk cId="3520167598" sldId="288"/>
        </pc:sldMkLst>
      </pc:sldChg>
    </pc:docChg>
  </pc:docChgLst>
  <pc:docChgLst>
    <pc:chgData name="TATIANA  SALAZAR BEDOYA" userId="S::tatiana.salazar201@tau.usbmed.edu.co::a7f5ede8-e862-4652-94f1-7b63c69fd132" providerId="AD" clId="Web-{5EA8E631-F9A8-3A16-2D56-E1F440D0764B}"/>
    <pc:docChg chg="modSld">
      <pc:chgData name="TATIANA  SALAZAR BEDOYA" userId="S::tatiana.salazar201@tau.usbmed.edu.co::a7f5ede8-e862-4652-94f1-7b63c69fd132" providerId="AD" clId="Web-{5EA8E631-F9A8-3A16-2D56-E1F440D0764B}" dt="2023-05-18T15:07:29.229" v="7" actId="20577"/>
      <pc:docMkLst>
        <pc:docMk/>
      </pc:docMkLst>
      <pc:sldChg chg="modSp">
        <pc:chgData name="TATIANA  SALAZAR BEDOYA" userId="S::tatiana.salazar201@tau.usbmed.edu.co::a7f5ede8-e862-4652-94f1-7b63c69fd132" providerId="AD" clId="Web-{5EA8E631-F9A8-3A16-2D56-E1F440D0764B}" dt="2023-05-18T15:07:29.229" v="7" actId="20577"/>
        <pc:sldMkLst>
          <pc:docMk/>
          <pc:sldMk cId="2752798349" sldId="265"/>
        </pc:sldMkLst>
        <pc:spChg chg="mod">
          <ac:chgData name="TATIANA  SALAZAR BEDOYA" userId="S::tatiana.salazar201@tau.usbmed.edu.co::a7f5ede8-e862-4652-94f1-7b63c69fd132" providerId="AD" clId="Web-{5EA8E631-F9A8-3A16-2D56-E1F440D0764B}" dt="2023-05-18T15:07:29.229" v="7" actId="20577"/>
          <ac:spMkLst>
            <pc:docMk/>
            <pc:sldMk cId="2752798349" sldId="265"/>
            <ac:spMk id="10" creationId="{B84F97B0-7577-EBDF-98D5-BC23F38E0725}"/>
          </ac:spMkLst>
        </pc:spChg>
      </pc:sldChg>
    </pc:docChg>
  </pc:docChgLst>
  <pc:docChgLst>
    <pc:chgData name="TATIANA  SALAZAR BEDOYA" userId="S::tatiana.salazar201@tau.usbmed.edu.co::a7f5ede8-e862-4652-94f1-7b63c69fd132" providerId="AD" clId="Web-{4A0F0725-07AB-DDB3-9AD9-6D8C2C1B145A}"/>
    <pc:docChg chg="modSld">
      <pc:chgData name="TATIANA  SALAZAR BEDOYA" userId="S::tatiana.salazar201@tau.usbmed.edu.co::a7f5ede8-e862-4652-94f1-7b63c69fd132" providerId="AD" clId="Web-{4A0F0725-07AB-DDB3-9AD9-6D8C2C1B145A}" dt="2023-05-24T00:25:07.213" v="9" actId="1076"/>
      <pc:docMkLst>
        <pc:docMk/>
      </pc:docMkLst>
      <pc:sldChg chg="addSp delSp modSp">
        <pc:chgData name="TATIANA  SALAZAR BEDOYA" userId="S::tatiana.salazar201@tau.usbmed.edu.co::a7f5ede8-e862-4652-94f1-7b63c69fd132" providerId="AD" clId="Web-{4A0F0725-07AB-DDB3-9AD9-6D8C2C1B145A}" dt="2023-05-24T00:25:07.213" v="9" actId="1076"/>
        <pc:sldMkLst>
          <pc:docMk/>
          <pc:sldMk cId="1079057025" sldId="278"/>
        </pc:sldMkLst>
        <pc:picChg chg="add mod ord">
          <ac:chgData name="TATIANA  SALAZAR BEDOYA" userId="S::tatiana.salazar201@tau.usbmed.edu.co::a7f5ede8-e862-4652-94f1-7b63c69fd132" providerId="AD" clId="Web-{4A0F0725-07AB-DDB3-9AD9-6D8C2C1B145A}" dt="2023-05-24T00:25:07.213" v="9" actId="1076"/>
          <ac:picMkLst>
            <pc:docMk/>
            <pc:sldMk cId="1079057025" sldId="278"/>
            <ac:picMk id="2" creationId="{D3044282-E097-CAE9-4BFE-F926373502CE}"/>
          </ac:picMkLst>
        </pc:picChg>
        <pc:picChg chg="del">
          <ac:chgData name="TATIANA  SALAZAR BEDOYA" userId="S::tatiana.salazar201@tau.usbmed.edu.co::a7f5ede8-e862-4652-94f1-7b63c69fd132" providerId="AD" clId="Web-{4A0F0725-07AB-DDB3-9AD9-6D8C2C1B145A}" dt="2023-05-24T00:24:27.415" v="0"/>
          <ac:picMkLst>
            <pc:docMk/>
            <pc:sldMk cId="1079057025" sldId="278"/>
            <ac:picMk id="3" creationId="{C32E5979-D623-803D-D320-5712D0DA63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0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5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3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1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4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6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2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6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5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32367-146F-654D-A836-564943EE25C9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E8139-6843-764B-A4F4-1F53F9604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3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7827" y="0"/>
            <a:ext cx="8368345" cy="121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900">
                <a:solidFill>
                  <a:schemeClr val="bg1"/>
                </a:solidFill>
                <a:latin typeface="Calibri"/>
                <a:ea typeface="Calibri"/>
                <a:cs typeface="DINPro-Bold"/>
              </a:rPr>
              <a:t>Mejoramiento académico en instituciones educativas aplicando algoritmos de Machine Learning</a:t>
            </a:r>
            <a:endParaRPr lang="en-US" sz="2900">
              <a:solidFill>
                <a:schemeClr val="bg1"/>
              </a:solidFill>
              <a:latin typeface="Calibri"/>
              <a:ea typeface="Calibri"/>
              <a:cs typeface="DINPro-Bo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A84EE3-A986-1972-6CBB-7D657DE12ED9}"/>
              </a:ext>
            </a:extLst>
          </p:cNvPr>
          <p:cNvSpPr txBox="1"/>
          <p:nvPr/>
        </p:nvSpPr>
        <p:spPr>
          <a:xfrm>
            <a:off x="833504" y="4057804"/>
            <a:ext cx="80343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Davinson Anaya Sierra | Santiago Munera Arango | Tatiana Salazar Bedoya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B7CE22-308B-CB98-5662-7A193441B63D}"/>
              </a:ext>
            </a:extLst>
          </p:cNvPr>
          <p:cNvSpPr txBox="1"/>
          <p:nvPr/>
        </p:nvSpPr>
        <p:spPr>
          <a:xfrm>
            <a:off x="2682081" y="4453826"/>
            <a:ext cx="41381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Asesor: PhD. Andrés Arbey Ochoa Rojas</a:t>
            </a:r>
          </a:p>
        </p:txBody>
      </p:sp>
    </p:spTree>
    <p:extLst>
      <p:ext uri="{BB962C8B-B14F-4D97-AF65-F5344CB8AC3E}">
        <p14:creationId xmlns:p14="http://schemas.microsoft.com/office/powerpoint/2010/main" val="2541121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09746" y="0"/>
            <a:ext cx="3161934" cy="5227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3600" b="1">
                <a:solidFill>
                  <a:schemeClr val="accent6">
                    <a:lumMod val="75000"/>
                  </a:schemeClr>
                </a:solidFill>
                <a:cs typeface="DINPro-Regular"/>
              </a:rPr>
              <a:t>Marco Teórico</a:t>
            </a:r>
          </a:p>
        </p:txBody>
      </p:sp>
      <p:pic>
        <p:nvPicPr>
          <p:cNvPr id="2" name="Imagen 4" descr="Tabla&#10;&#10;Descripción generada automáticamente">
            <a:extLst>
              <a:ext uri="{FF2B5EF4-FFF2-40B4-BE49-F238E27FC236}">
                <a16:creationId xmlns:a16="http://schemas.microsoft.com/office/drawing/2014/main" id="{D3044282-E097-CAE9-4BFE-F9263735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68" y="2494624"/>
            <a:ext cx="7196585" cy="24941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7B77C2-5D3F-6467-F154-D183717F19FC}"/>
              </a:ext>
            </a:extLst>
          </p:cNvPr>
          <p:cNvSpPr txBox="1"/>
          <p:nvPr/>
        </p:nvSpPr>
        <p:spPr>
          <a:xfrm>
            <a:off x="512852" y="1187950"/>
            <a:ext cx="832292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/>
              <a:t>La matriz de confusión es una manera de evaluar el modelo, por medio de una tabla en la cual se evidencian los verdaderos positivos (TP), falsos positivos (FP), verdaderos negativos (TN) y los falsos negativos (FN).</a:t>
            </a:r>
            <a:endParaRPr lang="es-CO" sz="2400"/>
          </a:p>
        </p:txBody>
      </p:sp>
    </p:spTree>
    <p:extLst>
      <p:ext uri="{BB962C8B-B14F-4D97-AF65-F5344CB8AC3E}">
        <p14:creationId xmlns:p14="http://schemas.microsoft.com/office/powerpoint/2010/main" val="107905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71392" y="0"/>
            <a:ext cx="3161934" cy="5227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3600" b="1">
                <a:solidFill>
                  <a:schemeClr val="accent6">
                    <a:lumMod val="75000"/>
                  </a:schemeClr>
                </a:solidFill>
                <a:cs typeface="DINPro-Regular"/>
              </a:rPr>
              <a:t>Marco Teórico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DEDA6D-6D50-3448-2F41-7D1820203DEB}"/>
              </a:ext>
            </a:extLst>
          </p:cNvPr>
          <p:cNvSpPr txBox="1"/>
          <p:nvPr/>
        </p:nvSpPr>
        <p:spPr>
          <a:xfrm>
            <a:off x="526583" y="1233396"/>
            <a:ext cx="808413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>
                <a:cs typeface="Calibri"/>
              </a:rPr>
              <a:t>Las métricas de evaluación indican el desempeño predictivo de los modelos. En este proyecto se usan: </a:t>
            </a:r>
            <a:r>
              <a:rPr lang="en-US" sz="2400">
                <a:ea typeface="+mn-lt"/>
                <a:cs typeface="+mn-lt"/>
              </a:rPr>
              <a:t>Accuracy, Precision, Recall y F1-score</a:t>
            </a:r>
            <a:endParaRPr lang="es-ES" sz="2400">
              <a:ea typeface="+mn-lt"/>
              <a:cs typeface="+mn-lt"/>
            </a:endParaRPr>
          </a:p>
        </p:txBody>
      </p:sp>
      <p:pic>
        <p:nvPicPr>
          <p:cNvPr id="5" name="Imagen 4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A4CD16AB-402C-BC70-CA5A-581B258D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91" y="2316004"/>
            <a:ext cx="2481468" cy="903745"/>
          </a:xfrm>
          <a:prstGeom prst="rect">
            <a:avLst/>
          </a:prstGeom>
        </p:spPr>
      </p:pic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1C164B82-150E-A673-FE78-14D1DA903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902" y="2758249"/>
            <a:ext cx="1540592" cy="926932"/>
          </a:xfrm>
          <a:prstGeom prst="rect">
            <a:avLst/>
          </a:prstGeom>
        </p:spPr>
      </p:pic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436A5A-B5B0-1B4C-F3A4-26574473E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203" y="4150857"/>
            <a:ext cx="2688980" cy="778767"/>
          </a:xfrm>
          <a:prstGeom prst="rect">
            <a:avLst/>
          </a:prstGeom>
        </p:spPr>
      </p:pic>
      <p:pic>
        <p:nvPicPr>
          <p:cNvPr id="11" name="Imagen 10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9D3B8823-5365-C0EF-6188-E1A8DFC5C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688" y="3549562"/>
            <a:ext cx="1516309" cy="93552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659153A-5106-C73C-A2E0-9D060F7F0E58}"/>
              </a:ext>
            </a:extLst>
          </p:cNvPr>
          <p:cNvSpPr txBox="1"/>
          <p:nvPr/>
        </p:nvSpPr>
        <p:spPr>
          <a:xfrm>
            <a:off x="3372529" y="2131198"/>
            <a:ext cx="10231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6">
                    <a:lumMod val="75000"/>
                  </a:schemeClr>
                </a:solidFill>
              </a:rPr>
              <a:t>Accuracy</a:t>
            </a:r>
            <a:endParaRPr lang="es-CO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923BF1-8007-44FD-6A50-01731717AAE8}"/>
              </a:ext>
            </a:extLst>
          </p:cNvPr>
          <p:cNvSpPr txBox="1"/>
          <p:nvPr/>
        </p:nvSpPr>
        <p:spPr>
          <a:xfrm>
            <a:off x="7191971" y="2387461"/>
            <a:ext cx="103284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6">
                    <a:lumMod val="75000"/>
                  </a:schemeClr>
                </a:solidFill>
              </a:rPr>
              <a:t>Precision</a:t>
            </a:r>
            <a:endParaRPr lang="es-CO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199CE29-41D5-CD63-BF04-A7BED2B1ACBA}"/>
              </a:ext>
            </a:extLst>
          </p:cNvPr>
          <p:cNvSpPr txBox="1"/>
          <p:nvPr/>
        </p:nvSpPr>
        <p:spPr>
          <a:xfrm>
            <a:off x="3372605" y="3218338"/>
            <a:ext cx="7333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6">
                    <a:lumMod val="75000"/>
                  </a:schemeClr>
                </a:solidFill>
              </a:rPr>
              <a:t>Recall</a:t>
            </a:r>
            <a:endParaRPr lang="es-CO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3787D12-6CD9-1561-5B28-B2C99AF5FF7F}"/>
              </a:ext>
            </a:extLst>
          </p:cNvPr>
          <p:cNvSpPr txBox="1"/>
          <p:nvPr/>
        </p:nvSpPr>
        <p:spPr>
          <a:xfrm>
            <a:off x="7242496" y="3748078"/>
            <a:ext cx="97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>
                <a:solidFill>
                  <a:schemeClr val="accent6">
                    <a:lumMod val="75000"/>
                  </a:schemeClr>
                </a:solidFill>
              </a:rPr>
              <a:t>F1-score</a:t>
            </a:r>
          </a:p>
        </p:txBody>
      </p:sp>
    </p:spTree>
    <p:extLst>
      <p:ext uri="{BB962C8B-B14F-4D97-AF65-F5344CB8AC3E}">
        <p14:creationId xmlns:p14="http://schemas.microsoft.com/office/powerpoint/2010/main" val="376975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70642" y="255034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Marco Teórico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C9675C-B75F-71E4-0FBA-A788C6A8273F}"/>
              </a:ext>
            </a:extLst>
          </p:cNvPr>
          <p:cNvSpPr txBox="1"/>
          <p:nvPr/>
        </p:nvSpPr>
        <p:spPr>
          <a:xfrm>
            <a:off x="360356" y="838939"/>
            <a:ext cx="871176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>
                <a:latin typeface="Calibri"/>
                <a:cs typeface="Calibri"/>
              </a:rPr>
              <a:t>La validación cruzada se encarga de evaluar de manera rigurosa los modelos utilizando subconjuntos de los datos de entrenamiento.</a:t>
            </a:r>
            <a:endParaRPr lang="en-US" sz="2400">
              <a:latin typeface="Calibri"/>
              <a:cs typeface="Calibri"/>
            </a:endParaRPr>
          </a:p>
        </p:txBody>
      </p:sp>
      <p:pic>
        <p:nvPicPr>
          <p:cNvPr id="5" name="Imagen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D2B0442F-493B-B212-2041-D610214D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7" y="1674235"/>
            <a:ext cx="7585138" cy="33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9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43311" y="392537"/>
            <a:ext cx="3161934" cy="46691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Metodología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C356B1-3B9A-9E31-EC84-F014FC93808C}"/>
              </a:ext>
            </a:extLst>
          </p:cNvPr>
          <p:cNvSpPr txBox="1"/>
          <p:nvPr/>
        </p:nvSpPr>
        <p:spPr>
          <a:xfrm>
            <a:off x="690957" y="1114210"/>
            <a:ext cx="61378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s-CO" sz="3200" b="1">
                <a:solidFill>
                  <a:srgbClr val="E46C0A"/>
                </a:solidFill>
                <a:latin typeface="DINPro-Bold"/>
              </a:rPr>
              <a:t>Selección de DataSet</a:t>
            </a:r>
            <a:endParaRPr lang="es-ES">
              <a:cs typeface="Calibri"/>
            </a:endParaRPr>
          </a:p>
        </p:txBody>
      </p:sp>
      <p:pic>
        <p:nvPicPr>
          <p:cNvPr id="3" name="Imagen 4" descr="Texto&#10;&#10;Descripción generada automáticamente">
            <a:extLst>
              <a:ext uri="{FF2B5EF4-FFF2-40B4-BE49-F238E27FC236}">
                <a16:creationId xmlns:a16="http://schemas.microsoft.com/office/drawing/2014/main" id="{57A3E2D3-A725-C821-4019-F387066E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39" y="1767890"/>
            <a:ext cx="2743200" cy="8858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6241AD-9C5A-D3B8-F42C-239D768F66E3}"/>
              </a:ext>
            </a:extLst>
          </p:cNvPr>
          <p:cNvSpPr txBox="1">
            <a:spLocks/>
          </p:cNvSpPr>
          <p:nvPr/>
        </p:nvSpPr>
        <p:spPr>
          <a:xfrm>
            <a:off x="4310590" y="1980132"/>
            <a:ext cx="3161934" cy="4669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>
                <a:solidFill>
                  <a:srgbClr val="3F3F3F"/>
                </a:solidFill>
                <a:latin typeface="DINPro-Regular"/>
                <a:cs typeface="DINPro-Regular"/>
              </a:rPr>
              <a:t>Repositorio de ML Universidad de California, Irvine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DC3DED-A4BE-8548-8FE8-1E0406F2123D}"/>
              </a:ext>
            </a:extLst>
          </p:cNvPr>
          <p:cNvSpPr txBox="1"/>
          <p:nvPr/>
        </p:nvSpPr>
        <p:spPr>
          <a:xfrm>
            <a:off x="746817" y="2910352"/>
            <a:ext cx="82863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s-CO" sz="2000" b="1">
                <a:solidFill>
                  <a:srgbClr val="E46C0A"/>
                </a:solidFill>
                <a:latin typeface="DINPro-Bold"/>
              </a:rPr>
              <a:t>Herramientas de manipulación y procesamiento de datos</a:t>
            </a:r>
            <a:endParaRPr lang="es-CO" sz="2000" b="1">
              <a:solidFill>
                <a:srgbClr val="E46C0A"/>
              </a:solidFill>
              <a:latin typeface="DINPro-Bold"/>
              <a:cs typeface="Calibri"/>
            </a:endParaRPr>
          </a:p>
        </p:txBody>
      </p:sp>
      <p:pic>
        <p:nvPicPr>
          <p:cNvPr id="8" name="Imagen 8" descr="Logotipo&#10;&#10;Descripción generada automáticamente">
            <a:extLst>
              <a:ext uri="{FF2B5EF4-FFF2-40B4-BE49-F238E27FC236}">
                <a16:creationId xmlns:a16="http://schemas.microsoft.com/office/drawing/2014/main" id="{ABAE144A-12D0-FE37-0FBF-2927F5B8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74" y="3561992"/>
            <a:ext cx="2133027" cy="119929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166F124-2808-AAB3-ED18-24095D047AD1}"/>
              </a:ext>
            </a:extLst>
          </p:cNvPr>
          <p:cNvCxnSpPr/>
          <p:nvPr/>
        </p:nvCxnSpPr>
        <p:spPr>
          <a:xfrm>
            <a:off x="3203837" y="3627090"/>
            <a:ext cx="3438" cy="106909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DF61611-057D-4E7E-65B8-844A8047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438" y="3555717"/>
            <a:ext cx="1703330" cy="687607"/>
          </a:xfrm>
          <a:prstGeom prst="rect">
            <a:avLst/>
          </a:prstGeom>
        </p:spPr>
      </p:pic>
      <p:pic>
        <p:nvPicPr>
          <p:cNvPr id="11" name="Imagen 11" descr="Logotipo&#10;&#10;Descripción generada automáticamente">
            <a:extLst>
              <a:ext uri="{FF2B5EF4-FFF2-40B4-BE49-F238E27FC236}">
                <a16:creationId xmlns:a16="http://schemas.microsoft.com/office/drawing/2014/main" id="{A91A6B58-9A9D-3C03-07D5-61B1598DF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926" y="3497149"/>
            <a:ext cx="1797863" cy="809039"/>
          </a:xfrm>
          <a:prstGeom prst="rect">
            <a:avLst/>
          </a:prstGeom>
        </p:spPr>
      </p:pic>
      <p:pic>
        <p:nvPicPr>
          <p:cNvPr id="12" name="Imagen 12" descr="Logotipo&#10;&#10;Descripción generada automáticamente">
            <a:extLst>
              <a:ext uri="{FF2B5EF4-FFF2-40B4-BE49-F238E27FC236}">
                <a16:creationId xmlns:a16="http://schemas.microsoft.com/office/drawing/2014/main" id="{EC1C45FA-4B37-FB27-3EF8-DEA151619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03" y="4305121"/>
            <a:ext cx="2098652" cy="503677"/>
          </a:xfrm>
          <a:prstGeom prst="rect">
            <a:avLst/>
          </a:prstGeom>
        </p:spPr>
      </p:pic>
      <p:pic>
        <p:nvPicPr>
          <p:cNvPr id="13" name="Imagen 13" descr="Logotipo&#10;&#10;Descripción generada automáticamente">
            <a:extLst>
              <a:ext uri="{FF2B5EF4-FFF2-40B4-BE49-F238E27FC236}">
                <a16:creationId xmlns:a16="http://schemas.microsoft.com/office/drawing/2014/main" id="{C0FCB0DF-2664-274D-94F7-06F9A0669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235" y="4262426"/>
            <a:ext cx="2047088" cy="584771"/>
          </a:xfrm>
          <a:prstGeom prst="rect">
            <a:avLst/>
          </a:prstGeom>
        </p:spPr>
      </p:pic>
      <p:pic>
        <p:nvPicPr>
          <p:cNvPr id="14" name="Imagen 14" descr="Logotipo&#10;&#10;Descripción generada automáticamente">
            <a:extLst>
              <a:ext uri="{FF2B5EF4-FFF2-40B4-BE49-F238E27FC236}">
                <a16:creationId xmlns:a16="http://schemas.microsoft.com/office/drawing/2014/main" id="{CE5A6F9A-8FC7-2852-F240-DFCBDEDBD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3948" y="3406069"/>
            <a:ext cx="1522855" cy="8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03231" y="293477"/>
            <a:ext cx="3161934" cy="4669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s-CO" sz="3600" b="1">
                <a:solidFill>
                  <a:schemeClr val="accent6">
                    <a:lumMod val="75000"/>
                  </a:schemeClr>
                </a:solidFill>
                <a:latin typeface="Calibri"/>
                <a:cs typeface="DINPro-Regular"/>
              </a:rPr>
              <a:t>Metodología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C356B1-3B9A-9E31-EC84-F014FC93808C}"/>
              </a:ext>
            </a:extLst>
          </p:cNvPr>
          <p:cNvSpPr txBox="1"/>
          <p:nvPr/>
        </p:nvSpPr>
        <p:spPr>
          <a:xfrm>
            <a:off x="1738793" y="1394546"/>
            <a:ext cx="76933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800" b="1">
                <a:solidFill>
                  <a:srgbClr val="E46C0A"/>
                </a:solidFill>
                <a:latin typeface="DINPro-Bold"/>
              </a:rPr>
              <a:t>Problemas que surgieron</a:t>
            </a:r>
            <a:endParaRPr lang="es-ES"/>
          </a:p>
          <a:p>
            <a:pPr marL="914400" lvl="1" indent="-457200">
              <a:buFont typeface="Wingdings"/>
              <a:buChar char="Ø"/>
            </a:pPr>
            <a:r>
              <a:rPr lang="es-CO" sz="2000">
                <a:solidFill>
                  <a:schemeClr val="tx1">
                    <a:lumMod val="75000"/>
                    <a:lumOff val="25000"/>
                  </a:schemeClr>
                </a:solidFill>
                <a:latin typeface="DINPro-Bold"/>
                <a:cs typeface="Calibri"/>
              </a:rPr>
              <a:t>Acceso a los datos de la Universidad.</a:t>
            </a:r>
          </a:p>
          <a:p>
            <a:pPr marL="914400" lvl="1" indent="-457200">
              <a:buFont typeface="Wingdings"/>
              <a:buChar char="Ø"/>
            </a:pPr>
            <a:r>
              <a:rPr lang="es-CO" sz="2000">
                <a:solidFill>
                  <a:schemeClr val="tx1">
                    <a:lumMod val="75000"/>
                    <a:lumOff val="25000"/>
                  </a:schemeClr>
                </a:solidFill>
                <a:latin typeface="DINPro-Bold"/>
                <a:cs typeface="Calibri"/>
              </a:rPr>
              <a:t>Falta de datos en el </a:t>
            </a:r>
            <a:r>
              <a:rPr lang="es-CO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DINPro-Bold"/>
                <a:cs typeface="Calibri"/>
              </a:rPr>
              <a:t>dataset</a:t>
            </a:r>
            <a:r>
              <a:rPr lang="es-CO" sz="2000">
                <a:solidFill>
                  <a:schemeClr val="tx1">
                    <a:lumMod val="75000"/>
                    <a:lumOff val="25000"/>
                  </a:schemeClr>
                </a:solidFill>
                <a:latin typeface="DINPro-Bold"/>
                <a:cs typeface="Calibri"/>
              </a:rPr>
              <a:t>.</a:t>
            </a:r>
            <a:endParaRPr lang="es-CO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Wingdings"/>
              <a:buChar char="Ø"/>
            </a:pPr>
            <a:r>
              <a:rPr lang="es-CO" sz="2000">
                <a:solidFill>
                  <a:schemeClr val="tx1">
                    <a:lumMod val="75000"/>
                    <a:lumOff val="25000"/>
                  </a:schemeClr>
                </a:solidFill>
                <a:latin typeface="DINPro-Bold"/>
                <a:cs typeface="Calibri"/>
              </a:rPr>
              <a:t>Utilización de algoritmos de regresión.</a:t>
            </a:r>
            <a:endParaRPr lang="es-CO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914400" lvl="1" indent="-457200">
              <a:buFont typeface="Wingdings"/>
              <a:buChar char="Ø"/>
            </a:pPr>
            <a:r>
              <a:rPr lang="es-CO" sz="2000">
                <a:solidFill>
                  <a:schemeClr val="tx1">
                    <a:lumMod val="75000"/>
                    <a:lumOff val="25000"/>
                  </a:schemeClr>
                </a:solidFill>
                <a:latin typeface="DINPro-Bold"/>
                <a:cs typeface="Calibri"/>
              </a:rPr>
              <a:t>Mejoramiento en la curva de aprendizaje.</a:t>
            </a:r>
            <a:endParaRPr lang="es-CO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178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27653" y="192462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0E5772-3048-B79B-12B0-2947036CF892}"/>
              </a:ext>
            </a:extLst>
          </p:cNvPr>
          <p:cNvSpPr txBox="1"/>
          <p:nvPr/>
        </p:nvSpPr>
        <p:spPr>
          <a:xfrm>
            <a:off x="568752" y="862446"/>
            <a:ext cx="786565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  <a:latin typeface="DINPro-Bold"/>
                <a:cs typeface="Arial"/>
              </a:rPr>
              <a:t>Al momento evaluar la calidad de los datos se identificó que toda la información obtenida del </a:t>
            </a:r>
            <a:r>
              <a:rPr lang="es-ES" err="1">
                <a:solidFill>
                  <a:srgbClr val="000000"/>
                </a:solidFill>
                <a:latin typeface="DINPro-Bold"/>
                <a:cs typeface="Arial"/>
              </a:rPr>
              <a:t>dataset</a:t>
            </a:r>
            <a:r>
              <a:rPr lang="es-ES">
                <a:solidFill>
                  <a:srgbClr val="000000"/>
                </a:solidFill>
                <a:latin typeface="DINPro-Bold"/>
                <a:cs typeface="Arial"/>
              </a:rPr>
              <a:t> de la Universidad de California tiene los datos limpios y de alta calidad.</a:t>
            </a:r>
          </a:p>
        </p:txBody>
      </p:sp>
      <p:pic>
        <p:nvPicPr>
          <p:cNvPr id="6" name="Imagen 8" descr="Tabla&#10;&#10;Descripción generada automáticamente">
            <a:extLst>
              <a:ext uri="{FF2B5EF4-FFF2-40B4-BE49-F238E27FC236}">
                <a16:creationId xmlns:a16="http://schemas.microsoft.com/office/drawing/2014/main" id="{275824A5-9CC7-210E-78B8-59A8BE67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3" y="1716595"/>
            <a:ext cx="9063240" cy="1297394"/>
          </a:xfrm>
          <a:prstGeom prst="rect">
            <a:avLst/>
          </a:prstGeom>
        </p:spPr>
      </p:pic>
      <p:pic>
        <p:nvPicPr>
          <p:cNvPr id="9" name="Imagen 9" descr="Tabla&#10;&#10;Descripción generada automáticamente">
            <a:extLst>
              <a:ext uri="{FF2B5EF4-FFF2-40B4-BE49-F238E27FC236}">
                <a16:creationId xmlns:a16="http://schemas.microsoft.com/office/drawing/2014/main" id="{D9C0A9E2-2B39-D859-B653-B832C6156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186" y="3045887"/>
            <a:ext cx="8027943" cy="159498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9F994EF-D3C7-E0F2-D6EA-C5FBE1E17CF8}"/>
              </a:ext>
            </a:extLst>
          </p:cNvPr>
          <p:cNvSpPr txBox="1"/>
          <p:nvPr/>
        </p:nvSpPr>
        <p:spPr>
          <a:xfrm>
            <a:off x="1263878" y="4703157"/>
            <a:ext cx="256229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395 rows × 33 columns</a:t>
            </a:r>
            <a:endParaRPr lang="en-US" sz="80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3640F42-1DEA-A1D5-7822-B7F453ED6DBE}"/>
              </a:ext>
            </a:extLst>
          </p:cNvPr>
          <p:cNvSpPr/>
          <p:nvPr/>
        </p:nvSpPr>
        <p:spPr>
          <a:xfrm>
            <a:off x="8871569" y="3085669"/>
            <a:ext cx="235476" cy="14472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35029" y="328169"/>
            <a:ext cx="3540069" cy="5227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pic>
        <p:nvPicPr>
          <p:cNvPr id="2" name="Imagen 2" descr="Calendario&#10;&#10;Descripción generada automáticamente">
            <a:extLst>
              <a:ext uri="{FF2B5EF4-FFF2-40B4-BE49-F238E27FC236}">
                <a16:creationId xmlns:a16="http://schemas.microsoft.com/office/drawing/2014/main" id="{17CDC2FD-3C31-3062-B3A8-91891863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23" y="852266"/>
            <a:ext cx="7439294" cy="42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0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42321" y="138757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pic>
        <p:nvPicPr>
          <p:cNvPr id="3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9109F47-B04D-9574-0A99-6D112D87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04" y="1108222"/>
            <a:ext cx="3768634" cy="2929662"/>
          </a:xfrm>
          <a:prstGeom prst="rect">
            <a:avLst/>
          </a:prstGeom>
        </p:spPr>
      </p:pic>
      <p:pic>
        <p:nvPicPr>
          <p:cNvPr id="6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0E1EA92-374B-E17C-4DB4-C6E02EBA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026" y="1107821"/>
            <a:ext cx="3894794" cy="30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1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42321" y="267667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pic>
        <p:nvPicPr>
          <p:cNvPr id="5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4848A95-0895-0A62-76CF-54953CAD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53" y="1117704"/>
            <a:ext cx="3988296" cy="3105925"/>
          </a:xfrm>
          <a:prstGeom prst="rect">
            <a:avLst/>
          </a:prstGeom>
        </p:spPr>
      </p:pic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8DEEB21-8579-3F64-C0E6-7C1751F4D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1118723"/>
            <a:ext cx="3962400" cy="31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28071" y="310207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CABE5-D7C0-DBE6-519A-64F9E05E8AA7}"/>
              </a:ext>
            </a:extLst>
          </p:cNvPr>
          <p:cNvSpPr txBox="1"/>
          <p:nvPr/>
        </p:nvSpPr>
        <p:spPr>
          <a:xfrm>
            <a:off x="708543" y="950939"/>
            <a:ext cx="786565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>
                <a:ea typeface="+mn-lt"/>
                <a:cs typeface="+mn-lt"/>
              </a:rPr>
              <a:t>En el preprocesamiento de los datos se realizó una estandarización escalar en los valores </a:t>
            </a:r>
            <a:r>
              <a:rPr lang="es-ES" sz="1700">
                <a:solidFill>
                  <a:srgbClr val="000000"/>
                </a:solidFill>
                <a:ea typeface="+mn-lt"/>
                <a:cs typeface="+mn-lt"/>
              </a:rPr>
              <a:t>numéricos y</a:t>
            </a:r>
            <a:r>
              <a:rPr lang="es-ES" sz="1700">
                <a:ea typeface="+mn-lt"/>
                <a:cs typeface="+mn-lt"/>
              </a:rPr>
              <a:t> una categorización para los no numéricos (</a:t>
            </a:r>
            <a:r>
              <a:rPr lang="es-ES" sz="1700" err="1">
                <a:ea typeface="+mn-lt"/>
                <a:cs typeface="+mn-lt"/>
              </a:rPr>
              <a:t>One</a:t>
            </a:r>
            <a:r>
              <a:rPr lang="es-ES" sz="1700">
                <a:ea typeface="+mn-lt"/>
                <a:cs typeface="+mn-lt"/>
              </a:rPr>
              <a:t>-Hot </a:t>
            </a:r>
            <a:r>
              <a:rPr lang="es-ES" sz="1700" err="1">
                <a:ea typeface="+mn-lt"/>
                <a:cs typeface="+mn-lt"/>
              </a:rPr>
              <a:t>Encoder</a:t>
            </a:r>
            <a:r>
              <a:rPr lang="es-ES" sz="1700">
                <a:ea typeface="+mn-lt"/>
                <a:cs typeface="+mn-lt"/>
              </a:rPr>
              <a:t>).</a:t>
            </a: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>
                <a:ea typeface="+mn-lt"/>
                <a:cs typeface="+mn-lt"/>
              </a:rPr>
              <a:t>Se llevo a cabo la normalización de las notas de 0 a 5 para adaptarlas más a nuestro entorno.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>
                <a:ea typeface="+mn-lt"/>
                <a:cs typeface="+mn-lt"/>
              </a:rPr>
              <a:t>Estrategia de entrenamiento es 80/20. 80% de los datos son de entrenamiento y el 20% son de testeo.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>
              <a:ea typeface="+mn-lt"/>
              <a:cs typeface="+mn-lt"/>
            </a:endParaRPr>
          </a:p>
        </p:txBody>
      </p:sp>
      <p:pic>
        <p:nvPicPr>
          <p:cNvPr id="2" name="Imagen 4">
            <a:extLst>
              <a:ext uri="{FF2B5EF4-FFF2-40B4-BE49-F238E27FC236}">
                <a16:creationId xmlns:a16="http://schemas.microsoft.com/office/drawing/2014/main" id="{C586359F-4FA7-2C03-EE8F-6259DF73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2496202"/>
            <a:ext cx="5193030" cy="26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4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4924" y="1335873"/>
            <a:ext cx="6362920" cy="43649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2400">
                <a:ea typeface="Calibri"/>
                <a:cs typeface="DINPro-Regular"/>
              </a:rPr>
              <a:t>Introducción</a:t>
            </a:r>
            <a:endParaRPr lang="es-ES" sz="2400"/>
          </a:p>
          <a:p>
            <a:pPr>
              <a:buFont typeface="Wingdings" panose="05000000000000000000" pitchFamily="2" charset="2"/>
              <a:buChar char="Ø"/>
            </a:pPr>
            <a:r>
              <a:rPr lang="es-CO" sz="2400">
                <a:ea typeface="Calibri"/>
                <a:cs typeface="DINPro-Regular"/>
              </a:rPr>
              <a:t>Objetivos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2400">
                <a:ea typeface="Calibri"/>
                <a:cs typeface="DINPro-Regular"/>
              </a:rPr>
              <a:t>Marco</a:t>
            </a:r>
            <a:r>
              <a:rPr lang="en-US" sz="2400">
                <a:ea typeface="Calibri"/>
                <a:cs typeface="DINPro-Regular"/>
              </a:rPr>
              <a:t> </a:t>
            </a:r>
            <a:r>
              <a:rPr lang="es-CO" sz="2400">
                <a:ea typeface="Calibri"/>
                <a:cs typeface="DINPro-Regular"/>
              </a:rPr>
              <a:t>teórico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2400">
                <a:ea typeface="Calibri"/>
                <a:cs typeface="DINPro-Regular"/>
              </a:rPr>
              <a:t>Metodología</a:t>
            </a:r>
            <a:r>
              <a:rPr lang="en-US" sz="2400">
                <a:ea typeface="Calibri"/>
                <a:cs typeface="DINPro-Regular"/>
              </a:rPr>
              <a:t> </a:t>
            </a:r>
            <a:endParaRPr lang="es-CO" sz="2400">
              <a:ea typeface="Calibri"/>
              <a:cs typeface="DINPro-Regula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2400">
                <a:ea typeface="Calibri"/>
                <a:cs typeface="DINPro-Regular"/>
              </a:rPr>
              <a:t>Resultados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2400">
                <a:ea typeface="Calibri"/>
                <a:cs typeface="DINPro-Regular"/>
              </a:rPr>
              <a:t>Conclusiones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8908FB-7F43-8A9A-185C-A1DC62C353DC}"/>
              </a:ext>
            </a:extLst>
          </p:cNvPr>
          <p:cNvSpPr txBox="1"/>
          <p:nvPr/>
        </p:nvSpPr>
        <p:spPr>
          <a:xfrm>
            <a:off x="2782848" y="138312"/>
            <a:ext cx="27925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3600" b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Contenido</a:t>
            </a:r>
            <a:endParaRPr lang="es-ES" sz="3600">
              <a:solidFill>
                <a:srgbClr val="E46C0A"/>
              </a:solidFill>
              <a:ea typeface="Calibri"/>
              <a:cs typeface="Calibri"/>
            </a:endParaRPr>
          </a:p>
          <a:p>
            <a:pPr algn="l"/>
            <a:endParaRPr lang="es-E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520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35028" y="350626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EF9D48-63AE-050C-6CEF-5832B6FBA24C}"/>
              </a:ext>
            </a:extLst>
          </p:cNvPr>
          <p:cNvSpPr txBox="1"/>
          <p:nvPr/>
        </p:nvSpPr>
        <p:spPr>
          <a:xfrm>
            <a:off x="639211" y="943694"/>
            <a:ext cx="786565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  <a:latin typeface="DINPro-Bold"/>
                <a:cs typeface="Arial"/>
              </a:rPr>
              <a:t>Se implemento algoritmos de clasificación y aprendizaje supervisado, entre ellos está:</a:t>
            </a:r>
            <a:r>
              <a:rPr lang="es-ES">
                <a:solidFill>
                  <a:srgbClr val="000000"/>
                </a:solidFill>
                <a:latin typeface="DINPro-Bold"/>
                <a:ea typeface="+mn-lt"/>
                <a:cs typeface="Arial"/>
              </a:rPr>
              <a:t> </a:t>
            </a:r>
            <a:r>
              <a:rPr lang="es-ES">
                <a:solidFill>
                  <a:srgbClr val="000000"/>
                </a:solidFill>
                <a:ea typeface="+mn-lt"/>
                <a:cs typeface="+mn-lt"/>
              </a:rPr>
              <a:t>Logistic </a:t>
            </a:r>
            <a:r>
              <a:rPr lang="es-ES" err="1">
                <a:solidFill>
                  <a:srgbClr val="000000"/>
                </a:solidFill>
                <a:ea typeface="+mn-lt"/>
                <a:cs typeface="+mn-lt"/>
              </a:rPr>
              <a:t>regression</a:t>
            </a:r>
            <a:r>
              <a:rPr lang="es-ES">
                <a:solidFill>
                  <a:srgbClr val="000000"/>
                </a:solidFill>
                <a:ea typeface="+mn-lt"/>
                <a:cs typeface="+mn-lt"/>
              </a:rPr>
              <a:t>, </a:t>
            </a:r>
            <a:r>
              <a:rPr lang="es-ES" err="1">
                <a:solidFill>
                  <a:srgbClr val="000000"/>
                </a:solidFill>
                <a:ea typeface="+mn-lt"/>
                <a:cs typeface="+mn-lt"/>
              </a:rPr>
              <a:t>Decision</a:t>
            </a:r>
            <a:r>
              <a:rPr lang="es-ES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s-ES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tree</a:t>
            </a:r>
            <a:r>
              <a:rPr lang="es-ES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, </a:t>
            </a:r>
            <a:r>
              <a:rPr lang="es-ES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Random</a:t>
            </a:r>
            <a:r>
              <a:rPr lang="es-ES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s-ES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forest</a:t>
            </a:r>
            <a:r>
              <a:rPr lang="es-ES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y </a:t>
            </a:r>
            <a:r>
              <a:rPr lang="es-ES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Support</a:t>
            </a:r>
            <a:r>
              <a:rPr lang="es-ES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vector machine</a:t>
            </a:r>
          </a:p>
        </p:txBody>
      </p:sp>
      <p:pic>
        <p:nvPicPr>
          <p:cNvPr id="5" name="Imagen 5" descr="Gráfico, Gráfico de rectángulos">
            <a:extLst>
              <a:ext uri="{FF2B5EF4-FFF2-40B4-BE49-F238E27FC236}">
                <a16:creationId xmlns:a16="http://schemas.microsoft.com/office/drawing/2014/main" id="{D2B79B87-7196-C810-3E32-7CE9517C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451" y="1627421"/>
            <a:ext cx="3972559" cy="2897904"/>
          </a:xfrm>
          <a:prstGeom prst="rect">
            <a:avLst/>
          </a:prstGeom>
        </p:spPr>
      </p:pic>
      <p:pic>
        <p:nvPicPr>
          <p:cNvPr id="10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65A8D43-AE73-8991-11B6-4D7223F26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846" y="4549696"/>
            <a:ext cx="6971471" cy="5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23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11273" y="272221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pic>
        <p:nvPicPr>
          <p:cNvPr id="3" name="Imagen 4" descr="Gráfico&#10;&#10;Descripción generada automáticamente">
            <a:extLst>
              <a:ext uri="{FF2B5EF4-FFF2-40B4-BE49-F238E27FC236}">
                <a16:creationId xmlns:a16="http://schemas.microsoft.com/office/drawing/2014/main" id="{4643585C-254F-73EE-87F3-0ED318450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24" y="1079836"/>
            <a:ext cx="4400014" cy="3265023"/>
          </a:xfrm>
          <a:prstGeom prst="rect">
            <a:avLst/>
          </a:prstGeom>
        </p:spPr>
      </p:pic>
      <p:pic>
        <p:nvPicPr>
          <p:cNvPr id="8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E95F9D8-0A88-8C76-683E-3F58604B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566" y="4580026"/>
            <a:ext cx="6026225" cy="4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99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7055" y="345270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pic>
        <p:nvPicPr>
          <p:cNvPr id="5" name="Imagen 5" descr="Gráfico&#10;&#10;Descripción generada automáticamente">
            <a:extLst>
              <a:ext uri="{FF2B5EF4-FFF2-40B4-BE49-F238E27FC236}">
                <a16:creationId xmlns:a16="http://schemas.microsoft.com/office/drawing/2014/main" id="{F34CF2F6-410D-6CFA-6C02-A5FDAC92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84" y="929863"/>
            <a:ext cx="5150398" cy="3551219"/>
          </a:xfrm>
          <a:prstGeom prst="rect">
            <a:avLst/>
          </a:prstGeom>
        </p:spPr>
      </p:pic>
      <p:pic>
        <p:nvPicPr>
          <p:cNvPr id="7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F02B087-9B59-453F-E515-15C38B1F6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61" y="4576781"/>
            <a:ext cx="5811906" cy="4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42522" y="340973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pic>
        <p:nvPicPr>
          <p:cNvPr id="6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C8B32DC-7778-B7DD-0CA5-5156A280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16" y="1025489"/>
            <a:ext cx="5113454" cy="3517997"/>
          </a:xfrm>
          <a:prstGeom prst="rect">
            <a:avLst/>
          </a:prstGeom>
        </p:spPr>
      </p:pic>
      <p:pic>
        <p:nvPicPr>
          <p:cNvPr id="2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1B85036-8BE4-6C42-EBAE-A15C73E22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64" y="4563424"/>
            <a:ext cx="5811906" cy="4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43311" y="607387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64CA9E-79B0-3790-54F5-F5E19DB99612}"/>
              </a:ext>
            </a:extLst>
          </p:cNvPr>
          <p:cNvSpPr txBox="1"/>
          <p:nvPr/>
        </p:nvSpPr>
        <p:spPr>
          <a:xfrm>
            <a:off x="639211" y="1134194"/>
            <a:ext cx="78656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  <a:latin typeface="DINPro-Bold"/>
                <a:ea typeface="+mn-lt"/>
                <a:cs typeface="Arial"/>
              </a:rPr>
              <a:t>Evaluando los 4 modelos de clasificación se identificó que el </a:t>
            </a:r>
            <a:r>
              <a:rPr lang="es-ES" err="1">
                <a:solidFill>
                  <a:srgbClr val="000000"/>
                </a:solidFill>
                <a:latin typeface="DINPro-Bold"/>
                <a:ea typeface="+mn-lt"/>
                <a:cs typeface="Arial"/>
              </a:rPr>
              <a:t>Random</a:t>
            </a:r>
            <a:r>
              <a:rPr lang="es-ES">
                <a:solidFill>
                  <a:srgbClr val="000000"/>
                </a:solidFill>
                <a:latin typeface="DINPro-Bold"/>
                <a:ea typeface="+mn-lt"/>
                <a:cs typeface="Arial"/>
              </a:rPr>
              <a:t> Forest es el que más se adecua al </a:t>
            </a:r>
            <a:r>
              <a:rPr lang="es-ES" err="1">
                <a:solidFill>
                  <a:srgbClr val="000000"/>
                </a:solidFill>
                <a:latin typeface="DINPro-Bold"/>
                <a:ea typeface="+mn-lt"/>
                <a:cs typeface="Arial"/>
              </a:rPr>
              <a:t>dataset</a:t>
            </a:r>
            <a:r>
              <a:rPr lang="es-ES">
                <a:solidFill>
                  <a:srgbClr val="000000"/>
                </a:solidFill>
                <a:latin typeface="DINPro-Bold"/>
                <a:ea typeface="+mn-lt"/>
                <a:cs typeface="Arial"/>
              </a:rPr>
              <a:t> proporcionado.</a:t>
            </a:r>
          </a:p>
        </p:txBody>
      </p:sp>
      <p:pic>
        <p:nvPicPr>
          <p:cNvPr id="2" name="Imagen 5" descr="Tabla&#10;&#10;Descripción generada automáticamente">
            <a:extLst>
              <a:ext uri="{FF2B5EF4-FFF2-40B4-BE49-F238E27FC236}">
                <a16:creationId xmlns:a16="http://schemas.microsoft.com/office/drawing/2014/main" id="{F2103F6B-A733-2845-3434-1CE75832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8" y="1908759"/>
            <a:ext cx="8998653" cy="159836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031F112-56E4-F8B4-93BF-2B184DB1E136}"/>
              </a:ext>
            </a:extLst>
          </p:cNvPr>
          <p:cNvSpPr/>
          <p:nvPr/>
        </p:nvSpPr>
        <p:spPr>
          <a:xfrm>
            <a:off x="5756250" y="1985639"/>
            <a:ext cx="751114" cy="14472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BEE9DAE-B9A8-8F56-4AD3-6968527D7416}"/>
              </a:ext>
            </a:extLst>
          </p:cNvPr>
          <p:cNvCxnSpPr/>
          <p:nvPr/>
        </p:nvCxnSpPr>
        <p:spPr>
          <a:xfrm flipV="1">
            <a:off x="5800294" y="3120261"/>
            <a:ext cx="656581" cy="515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73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9E2944-1F1F-2FBF-7B80-875E6F5A7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867" y="323786"/>
            <a:ext cx="3161934" cy="522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Resultados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A002D9A-3167-55E3-768C-06AC47CCBC96}"/>
              </a:ext>
            </a:extLst>
          </p:cNvPr>
          <p:cNvSpPr txBox="1"/>
          <p:nvPr/>
        </p:nvSpPr>
        <p:spPr>
          <a:xfrm>
            <a:off x="699369" y="1005284"/>
            <a:ext cx="78656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  <a:latin typeface="DINPro-Bold"/>
                <a:ea typeface="+mn-lt"/>
                <a:cs typeface="Arial"/>
              </a:rPr>
              <a:t>Creación de formulario estandarizado para la recolección de datos</a:t>
            </a:r>
          </a:p>
        </p:txBody>
      </p:sp>
    </p:spTree>
    <p:extLst>
      <p:ext uri="{BB962C8B-B14F-4D97-AF65-F5344CB8AC3E}">
        <p14:creationId xmlns:p14="http://schemas.microsoft.com/office/powerpoint/2010/main" val="1727636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439394" y="306598"/>
            <a:ext cx="3161934" cy="5227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O" b="1">
                <a:solidFill>
                  <a:schemeClr val="accent6">
                    <a:lumMod val="75000"/>
                  </a:schemeClr>
                </a:solidFill>
                <a:latin typeface="DINPro-Regular"/>
                <a:cs typeface="DINPro-Regular"/>
              </a:rPr>
              <a:t>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CF02DF-EDE7-142D-4241-D6C7E4EE0829}"/>
              </a:ext>
            </a:extLst>
          </p:cNvPr>
          <p:cNvSpPr txBox="1"/>
          <p:nvPr/>
        </p:nvSpPr>
        <p:spPr>
          <a:xfrm>
            <a:off x="1314019" y="1122802"/>
            <a:ext cx="7624583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000" b="1">
                <a:solidFill>
                  <a:srgbClr val="374151"/>
                </a:solidFill>
                <a:ea typeface="+mn-lt"/>
                <a:cs typeface="+mn-lt"/>
              </a:rPr>
              <a:t>Predicción y clasificación: </a:t>
            </a:r>
            <a:r>
              <a:rPr lang="es-CO" sz="2000">
                <a:solidFill>
                  <a:srgbClr val="374151"/>
                </a:solidFill>
                <a:ea typeface="+mn-lt"/>
                <a:cs typeface="+mn-lt"/>
              </a:rPr>
              <a:t>Los modelos de Machine </a:t>
            </a:r>
            <a:r>
              <a:rPr lang="es-CO" sz="2000" err="1">
                <a:solidFill>
                  <a:srgbClr val="374151"/>
                </a:solidFill>
                <a:ea typeface="+mn-lt"/>
                <a:cs typeface="+mn-lt"/>
              </a:rPr>
              <a:t>Learning</a:t>
            </a:r>
            <a:r>
              <a:rPr lang="es-CO" sz="2000">
                <a:solidFill>
                  <a:srgbClr val="374151"/>
                </a:solidFill>
                <a:ea typeface="+mn-lt"/>
                <a:cs typeface="+mn-lt"/>
              </a:rPr>
              <a:t> permiten predecir y clasificar instancias en el rendimiento académico de los estudiantes.</a:t>
            </a:r>
            <a:br>
              <a:rPr lang="es-CO" sz="2000">
                <a:ea typeface="+mn-lt"/>
                <a:cs typeface="+mn-lt"/>
              </a:rPr>
            </a:br>
            <a:endParaRPr lang="es-CO" sz="2000">
              <a:solidFill>
                <a:srgbClr val="374151"/>
              </a:solidFill>
              <a:ea typeface="+mn-lt"/>
              <a:cs typeface="+mn-lt"/>
            </a:endParaRPr>
          </a:p>
          <a:p>
            <a:r>
              <a:rPr lang="es-CO" sz="2000" b="1">
                <a:solidFill>
                  <a:srgbClr val="374151"/>
                </a:solidFill>
                <a:ea typeface="+mn-lt"/>
                <a:cs typeface="+mn-lt"/>
              </a:rPr>
              <a:t>Toma de decisiones informadas:</a:t>
            </a:r>
            <a:r>
              <a:rPr lang="es-CO" sz="2000">
                <a:solidFill>
                  <a:srgbClr val="374151"/>
                </a:solidFill>
                <a:ea typeface="+mn-lt"/>
                <a:cs typeface="+mn-lt"/>
              </a:rPr>
              <a:t> Al comprender mejor los datos y obtener información a través del análisis exploratorio y las métricas de evaluación de los modelos, podemos tomar decisiones más informadas.</a:t>
            </a:r>
            <a:br>
              <a:rPr lang="es-CO" sz="2000">
                <a:ea typeface="+mn-lt"/>
                <a:cs typeface="+mn-lt"/>
              </a:rPr>
            </a:br>
            <a:endParaRPr lang="es-CO" sz="2000">
              <a:solidFill>
                <a:srgbClr val="374151"/>
              </a:solidFill>
              <a:ea typeface="+mn-lt"/>
              <a:cs typeface="+mn-lt"/>
            </a:endParaRPr>
          </a:p>
          <a:p>
            <a:r>
              <a:rPr lang="es-CO" sz="20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Optimización de recursos:</a:t>
            </a:r>
            <a:r>
              <a:rPr lang="es-CO" sz="2000">
                <a:solidFill>
                  <a:srgbClr val="374151"/>
                </a:solidFill>
                <a:ea typeface="+mn-lt"/>
                <a:cs typeface="+mn-lt"/>
              </a:rPr>
              <a:t> El Machine </a:t>
            </a:r>
            <a:r>
              <a:rPr lang="es-CO" sz="2000" err="1">
                <a:solidFill>
                  <a:srgbClr val="374151"/>
                </a:solidFill>
                <a:ea typeface="+mn-lt"/>
                <a:cs typeface="+mn-lt"/>
              </a:rPr>
              <a:t>Learning</a:t>
            </a:r>
            <a:r>
              <a:rPr lang="es-CO" sz="2000">
                <a:solidFill>
                  <a:srgbClr val="374151"/>
                </a:solidFill>
                <a:ea typeface="+mn-lt"/>
                <a:cs typeface="+mn-lt"/>
              </a:rPr>
              <a:t> ayuda a las instituciones a optimizar los recursos internos de contratación y marketing ya que puede predecir el rendimiento académico de sus estudiantes.</a:t>
            </a:r>
            <a:endParaRPr lang="es-CO" sz="2000">
              <a:solidFill>
                <a:srgbClr val="37415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306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6286" y="898352"/>
            <a:ext cx="7729909" cy="36780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2400">
                <a:ea typeface="Calibri"/>
                <a:cs typeface="Calibri"/>
              </a:rPr>
              <a:t>Las instituciones educativas, en general, carecen de un sistema eficaz para analizar y evaluar una gran cantidad de información que poseen de sus alumnos, limitando la toma de decisiones para implementar mecanismos apropiados que mejoren el rendimiento académico y eviten la deserción. En este sentido, este proyecto pretende utilizar metodologías de Analítica de Datos y de Machine </a:t>
            </a:r>
            <a:r>
              <a:rPr lang="es-ES" sz="2400" err="1">
                <a:ea typeface="Calibri"/>
                <a:cs typeface="Calibri"/>
              </a:rPr>
              <a:t>Learning</a:t>
            </a:r>
            <a:r>
              <a:rPr lang="es-ES" sz="2400">
                <a:ea typeface="Calibri"/>
                <a:cs typeface="Calibri"/>
              </a:rPr>
              <a:t> (ML) para gestionar de manera adecuada los datos de estas instituciones.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B65620-6B7F-2046-D709-77A2BEC6C2F9}"/>
              </a:ext>
            </a:extLst>
          </p:cNvPr>
          <p:cNvSpPr txBox="1"/>
          <p:nvPr/>
        </p:nvSpPr>
        <p:spPr>
          <a:xfrm>
            <a:off x="2920839" y="44415"/>
            <a:ext cx="264045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3600" b="1">
                <a:solidFill>
                  <a:schemeClr val="accent6">
                    <a:lumMod val="75000"/>
                  </a:schemeClr>
                </a:solidFill>
              </a:rPr>
              <a:t>Introducción</a:t>
            </a:r>
            <a:endParaRPr lang="es-CO" sz="3600" b="1">
              <a:solidFill>
                <a:schemeClr val="accent6">
                  <a:lumMod val="75000"/>
                </a:schemeClr>
              </a:solidFill>
              <a:ea typeface="Calibri"/>
              <a:cs typeface="Calibri"/>
            </a:endParaRPr>
          </a:p>
          <a:p>
            <a:endParaRPr lang="es-CO" sz="3600">
              <a:solidFill>
                <a:schemeClr val="accent6">
                  <a:lumMod val="7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164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3306" y="425420"/>
            <a:ext cx="6767542" cy="459133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buNone/>
            </a:pPr>
            <a:endParaRPr lang="es-CO" sz="1000" b="1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DINPro-Regula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3600">
                <a:solidFill>
                  <a:schemeClr val="accent6">
                    <a:lumMod val="75000"/>
                  </a:schemeClr>
                </a:solidFill>
                <a:latin typeface="Calibri"/>
                <a:cs typeface="DINPro-Regular"/>
              </a:rPr>
              <a:t>Objetivo General</a:t>
            </a:r>
            <a:endParaRPr lang="es-CO" sz="360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DINPro-Regular"/>
            </a:endParaRPr>
          </a:p>
          <a:p>
            <a:pPr marL="0" indent="0">
              <a:buNone/>
            </a:pPr>
            <a:r>
              <a:rPr lang="es-ES" sz="2400">
                <a:latin typeface="Calibri"/>
                <a:cs typeface="DINPro-Regular"/>
              </a:rPr>
              <a:t>Analizar los datos estudiantiles para apoyar el mejoramiento académico de las instituciones educativas.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3600">
                <a:solidFill>
                  <a:schemeClr val="accent6">
                    <a:lumMod val="75000"/>
                  </a:schemeClr>
                </a:solidFill>
                <a:latin typeface="Calibri"/>
                <a:cs typeface="DINPro-Regular"/>
              </a:rPr>
              <a:t>Objetivos Específicos</a:t>
            </a:r>
            <a:endParaRPr lang="es-CO" sz="360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DINPro-Regular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400">
                <a:latin typeface="Calibri"/>
                <a:cs typeface="DINPro-Regular"/>
              </a:rPr>
              <a:t>Evaluar la calidad y la relevancia de los datos.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400">
                <a:ea typeface="+mn-lt"/>
                <a:cs typeface="+mn-lt"/>
              </a:rPr>
              <a:t>Implementar un análisis riguroso de los datos.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400">
                <a:latin typeface="Calibri"/>
                <a:cs typeface="DINPro-Regular"/>
              </a:rPr>
              <a:t>Seleccionar los algoritmos predictivos adecuados.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400">
                <a:latin typeface="Calibri"/>
                <a:cs typeface="DINPro-Regular"/>
              </a:rPr>
              <a:t>Evaluar los modelos predictivos seleccionados.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400">
                <a:latin typeface="Calibri"/>
                <a:cs typeface="DINPro-Regular"/>
              </a:rPr>
              <a:t>Comparar, seleccionar y entrenar el mejor modelo.</a:t>
            </a:r>
          </a:p>
          <a:p>
            <a:pPr marL="457200" lvl="1" indent="0">
              <a:buNone/>
            </a:pPr>
            <a:endParaRPr lang="es-ES" sz="2400">
              <a:latin typeface="Calibri"/>
              <a:ea typeface="Calibri"/>
              <a:cs typeface="DINPro-Regular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4E2F2C0-7B13-2D16-DD24-ABB6DB95B882}"/>
              </a:ext>
            </a:extLst>
          </p:cNvPr>
          <p:cNvSpPr txBox="1"/>
          <p:nvPr/>
        </p:nvSpPr>
        <p:spPr>
          <a:xfrm>
            <a:off x="3018830" y="1034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>
                <a:solidFill>
                  <a:srgbClr val="E36C09"/>
                </a:solidFill>
                <a:ea typeface="Calibri"/>
                <a:cs typeface="Calibri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764266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80AA95CD-611A-EA4E-BF83-29D3BABE4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7" t="8282" r="6442" b="6748"/>
          <a:stretch/>
        </p:blipFill>
        <p:spPr>
          <a:xfrm>
            <a:off x="6073904" y="2386945"/>
            <a:ext cx="2953769" cy="275557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39225" y="79019"/>
            <a:ext cx="3278712" cy="5119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s-CO" sz="3600" b="1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DINPro-Regular"/>
              </a:rPr>
              <a:t>Marco Teórico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F50DFF6-17A9-F8C4-C422-D358A796A105}"/>
              </a:ext>
            </a:extLst>
          </p:cNvPr>
          <p:cNvSpPr txBox="1"/>
          <p:nvPr/>
        </p:nvSpPr>
        <p:spPr>
          <a:xfrm>
            <a:off x="472612" y="1243037"/>
            <a:ext cx="87535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0" i="0">
                <a:effectLst/>
              </a:rPr>
              <a:t>El rendimiento académico es la medida del logro de los estudiantes, influenciado por </a:t>
            </a:r>
            <a:r>
              <a:rPr lang="es-ES" sz="2400"/>
              <a:t>sus habilidades </a:t>
            </a:r>
            <a:r>
              <a:rPr lang="es-ES" sz="2400" b="0" i="0">
                <a:effectLst/>
              </a:rPr>
              <a:t>cognitivas y socioemocionales, </a:t>
            </a:r>
            <a:r>
              <a:rPr lang="es-ES" sz="2400"/>
              <a:t>el apoyo</a:t>
            </a:r>
            <a:r>
              <a:rPr lang="es-ES" sz="2400" b="0" i="0">
                <a:effectLst/>
              </a:rPr>
              <a:t> familiar, </a:t>
            </a:r>
            <a:r>
              <a:rPr lang="es-ES" sz="2400"/>
              <a:t>el ambiente</a:t>
            </a:r>
            <a:r>
              <a:rPr lang="es-ES" sz="2400" b="0" i="0">
                <a:effectLst/>
              </a:rPr>
              <a:t> escolar y factores culturales.</a:t>
            </a:r>
            <a:r>
              <a:rPr lang="es-ES" sz="2400"/>
              <a:t> </a:t>
            </a:r>
            <a:endParaRPr lang="es-CO" sz="240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5C80EFB0-EFEF-FC41-D580-452FE5434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31" t="5512" r="10962" b="5906"/>
          <a:stretch/>
        </p:blipFill>
        <p:spPr>
          <a:xfrm>
            <a:off x="1541856" y="2472546"/>
            <a:ext cx="2484384" cy="26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CF72CD5-21F8-E0D7-AA37-611B148F62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9" t="8014" r="7942" b="8711"/>
          <a:stretch/>
        </p:blipFill>
        <p:spPr>
          <a:xfrm>
            <a:off x="4093263" y="2409426"/>
            <a:ext cx="4795689" cy="215555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26209" y="103954"/>
            <a:ext cx="3278712" cy="5119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3600" b="1">
                <a:solidFill>
                  <a:schemeClr val="accent6">
                    <a:lumMod val="75000"/>
                  </a:schemeClr>
                </a:solidFill>
                <a:cs typeface="DINPro-Regular"/>
              </a:rPr>
              <a:t>Marco Teórico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546A53-DE47-C64E-D62B-1C7284B5A058}"/>
              </a:ext>
            </a:extLst>
          </p:cNvPr>
          <p:cNvSpPr txBox="1"/>
          <p:nvPr/>
        </p:nvSpPr>
        <p:spPr>
          <a:xfrm>
            <a:off x="472611" y="1014564"/>
            <a:ext cx="834261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0" i="0">
                <a:effectLst/>
              </a:rPr>
              <a:t>El </a:t>
            </a:r>
            <a:r>
              <a:rPr lang="es-ES" sz="2400"/>
              <a:t>Machine</a:t>
            </a:r>
            <a:r>
              <a:rPr lang="es-ES" sz="2400" b="0" i="0">
                <a:effectLst/>
              </a:rPr>
              <a:t> </a:t>
            </a:r>
            <a:r>
              <a:rPr lang="es-ES" sz="2400" err="1"/>
              <a:t>Learning</a:t>
            </a:r>
            <a:r>
              <a:rPr lang="es-ES" sz="2400"/>
              <a:t> </a:t>
            </a:r>
            <a:r>
              <a:rPr lang="es-ES" sz="2400" b="0" i="0">
                <a:effectLst/>
              </a:rPr>
              <a:t>es una rama de la inteligencia artificial que utiliza modelos</a:t>
            </a:r>
            <a:r>
              <a:rPr lang="es-ES" sz="2400"/>
              <a:t> matemáticos</a:t>
            </a:r>
            <a:r>
              <a:rPr lang="es-ES" sz="2400" b="0" i="0">
                <a:effectLst/>
              </a:rPr>
              <a:t> </a:t>
            </a:r>
            <a:r>
              <a:rPr lang="es-ES" sz="2400"/>
              <a:t>para analizar datos y obtener información relevante</a:t>
            </a:r>
            <a:r>
              <a:rPr lang="es-ES" sz="2400" b="0" i="0">
                <a:effectLst/>
              </a:rPr>
              <a:t>. </a:t>
            </a:r>
            <a:r>
              <a:rPr lang="es-ES" sz="2400"/>
              <a:t>Algunas de sus áreas</a:t>
            </a:r>
            <a:r>
              <a:rPr lang="es-ES" sz="2400">
                <a:ea typeface="+mn-lt"/>
                <a:cs typeface="+mn-lt"/>
              </a:rPr>
              <a:t> de aplicación son: la medicina, la seguridad, la publicidad, entre otras.</a:t>
            </a:r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313292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5946E9C-CC1C-DED9-BCC3-8AAA69EF7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9" t="8333" r="5539" b="5702"/>
          <a:stretch/>
        </p:blipFill>
        <p:spPr>
          <a:xfrm>
            <a:off x="4008646" y="2568949"/>
            <a:ext cx="4890463" cy="2504588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70047" y="0"/>
            <a:ext cx="3278712" cy="5119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3600" b="1">
                <a:solidFill>
                  <a:schemeClr val="accent6">
                    <a:lumMod val="75000"/>
                  </a:schemeClr>
                </a:solidFill>
                <a:cs typeface="DINPro-Regular"/>
              </a:rPr>
              <a:t>Marco Teórico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0BE5C4-B811-E2BE-F1A5-CECE0A42C0FB}"/>
              </a:ext>
            </a:extLst>
          </p:cNvPr>
          <p:cNvSpPr txBox="1"/>
          <p:nvPr/>
        </p:nvSpPr>
        <p:spPr>
          <a:xfrm>
            <a:off x="790766" y="1015250"/>
            <a:ext cx="861008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0" i="0">
                <a:effectLst/>
                <a:ea typeface="+mn-lt"/>
                <a:cs typeface="+mn-lt"/>
              </a:rPr>
              <a:t>El aprendizaje supervisado es una técnica</a:t>
            </a:r>
            <a:r>
              <a:rPr lang="es-ES" sz="2400">
                <a:ea typeface="+mn-lt"/>
                <a:cs typeface="+mn-lt"/>
              </a:rPr>
              <a:t> </a:t>
            </a:r>
            <a:r>
              <a:rPr lang="es-ES" sz="2400" b="0" i="0">
                <a:effectLst/>
                <a:ea typeface="+mn-lt"/>
                <a:cs typeface="+mn-lt"/>
              </a:rPr>
              <a:t>de ML que realiza</a:t>
            </a:r>
            <a:r>
              <a:rPr lang="es-ES" sz="2400">
                <a:ea typeface="+mn-lt"/>
                <a:cs typeface="+mn-lt"/>
              </a:rPr>
              <a:t> </a:t>
            </a: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entrenamientos </a:t>
            </a:r>
            <a:r>
              <a:rPr lang="es-ES" sz="2400" b="0" i="0">
                <a:solidFill>
                  <a:srgbClr val="000000"/>
                </a:solidFill>
                <a:effectLst/>
                <a:ea typeface="+mn-lt"/>
                <a:cs typeface="+mn-lt"/>
              </a:rPr>
              <a:t>con</a:t>
            </a: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s-ES" sz="2400" b="0" i="0">
                <a:solidFill>
                  <a:srgbClr val="000000"/>
                </a:solidFill>
                <a:effectLst/>
                <a:ea typeface="+mn-lt"/>
                <a:cs typeface="+mn-lt"/>
              </a:rPr>
              <a:t>datos etiquetados para </a:t>
            </a: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realizar predicciones precisas </a:t>
            </a:r>
            <a:r>
              <a:rPr lang="es-ES" sz="2400" b="0" i="0">
                <a:solidFill>
                  <a:srgbClr val="000000"/>
                </a:solidFill>
                <a:effectLst/>
                <a:ea typeface="+mn-lt"/>
                <a:cs typeface="+mn-lt"/>
              </a:rPr>
              <a:t>y </a:t>
            </a: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generalizables</a:t>
            </a:r>
            <a:r>
              <a:rPr lang="es-ES" sz="2400" b="0" i="0">
                <a:solidFill>
                  <a:srgbClr val="000000"/>
                </a:solidFill>
                <a:effectLst/>
                <a:ea typeface="+mn-lt"/>
                <a:cs typeface="+mn-lt"/>
              </a:rPr>
              <a:t>. S</a:t>
            </a:r>
            <a:r>
              <a:rPr lang="es-ES" sz="2400">
                <a:solidFill>
                  <a:srgbClr val="000000"/>
                </a:solidFill>
                <a:ea typeface="+mn-lt"/>
                <a:cs typeface="+mn-lt"/>
              </a:rPr>
              <a:t>e utiliza para solucionar problemas de regresión y clasificación de grandes volúmenes de datos.</a:t>
            </a:r>
          </a:p>
        </p:txBody>
      </p:sp>
    </p:spTree>
    <p:extLst>
      <p:ext uri="{BB962C8B-B14F-4D97-AF65-F5344CB8AC3E}">
        <p14:creationId xmlns:p14="http://schemas.microsoft.com/office/powerpoint/2010/main" val="115158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3585" y="0"/>
            <a:ext cx="3161934" cy="5227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3600" b="1">
                <a:solidFill>
                  <a:schemeClr val="accent6">
                    <a:lumMod val="75000"/>
                  </a:schemeClr>
                </a:solidFill>
                <a:cs typeface="DINPro-Regular"/>
              </a:rPr>
              <a:t>Marco Teórico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5C718D-2161-12A1-1516-23CBDCEDCCBC}"/>
              </a:ext>
            </a:extLst>
          </p:cNvPr>
          <p:cNvSpPr txBox="1"/>
          <p:nvPr/>
        </p:nvSpPr>
        <p:spPr>
          <a:xfrm>
            <a:off x="348060" y="847188"/>
            <a:ext cx="844788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/>
              <a:t>Algoritmos de clasificación: </a:t>
            </a:r>
            <a:endParaRPr lang="es-ES" sz="24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FA05F-203E-AE48-F849-243341C4A810}"/>
              </a:ext>
            </a:extLst>
          </p:cNvPr>
          <p:cNvSpPr txBox="1"/>
          <p:nvPr/>
        </p:nvSpPr>
        <p:spPr>
          <a:xfrm>
            <a:off x="5722455" y="1304569"/>
            <a:ext cx="215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err="1"/>
              <a:t>Decision</a:t>
            </a:r>
            <a:r>
              <a:rPr lang="es-CO" sz="2400"/>
              <a:t> </a:t>
            </a:r>
            <a:r>
              <a:rPr lang="es-CO" sz="2400" err="1"/>
              <a:t>Tree</a:t>
            </a:r>
            <a:endParaRPr lang="es-CO" sz="24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B69D1C-A8C9-4364-4457-71BD6BBC0084}"/>
              </a:ext>
            </a:extLst>
          </p:cNvPr>
          <p:cNvSpPr txBox="1"/>
          <p:nvPr/>
        </p:nvSpPr>
        <p:spPr>
          <a:xfrm>
            <a:off x="1345915" y="1304570"/>
            <a:ext cx="260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err="1"/>
              <a:t>Logistic</a:t>
            </a:r>
            <a:r>
              <a:rPr lang="es-CO" sz="2400"/>
              <a:t> </a:t>
            </a:r>
            <a:r>
              <a:rPr lang="es-CO" sz="2400" err="1"/>
              <a:t>Regression</a:t>
            </a:r>
            <a:r>
              <a:rPr lang="es-CO" sz="2400"/>
              <a:t> </a:t>
            </a:r>
          </a:p>
        </p:txBody>
      </p:sp>
      <p:pic>
        <p:nvPicPr>
          <p:cNvPr id="10" name="Imagen 9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2202A8EF-BB17-2CE6-7F42-76A1BFBD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038" y="1869043"/>
            <a:ext cx="3744970" cy="3200668"/>
          </a:xfrm>
          <a:prstGeom prst="rect">
            <a:avLst/>
          </a:prstGeom>
        </p:spPr>
      </p:pic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9871EA05-9062-DD30-D10E-F933F9E33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35" y="1869043"/>
            <a:ext cx="4068517" cy="320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3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81666" y="0"/>
            <a:ext cx="3161934" cy="5227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3600" b="1">
                <a:solidFill>
                  <a:schemeClr val="accent6">
                    <a:lumMod val="75000"/>
                  </a:schemeClr>
                </a:solidFill>
                <a:cs typeface="DINPro-Regular"/>
              </a:rPr>
              <a:t>Marco Teórico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5C718D-2161-12A1-1516-23CBDCEDCCBC}"/>
              </a:ext>
            </a:extLst>
          </p:cNvPr>
          <p:cNvSpPr txBox="1"/>
          <p:nvPr/>
        </p:nvSpPr>
        <p:spPr>
          <a:xfrm>
            <a:off x="1291359" y="821256"/>
            <a:ext cx="21990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400" err="1">
                <a:ea typeface="+mn-lt"/>
                <a:cs typeface="+mn-lt"/>
              </a:rPr>
              <a:t>Random</a:t>
            </a:r>
            <a:r>
              <a:rPr lang="es-CO" sz="2400">
                <a:ea typeface="+mn-lt"/>
                <a:cs typeface="+mn-lt"/>
              </a:rPr>
              <a:t> Forest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90AE01-762D-6DD2-3AA1-7FEB4DA44349}"/>
              </a:ext>
            </a:extLst>
          </p:cNvPr>
          <p:cNvSpPr txBox="1"/>
          <p:nvPr/>
        </p:nvSpPr>
        <p:spPr>
          <a:xfrm>
            <a:off x="5284319" y="821256"/>
            <a:ext cx="3359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err="1"/>
              <a:t>Support</a:t>
            </a:r>
            <a:r>
              <a:rPr lang="es-CO" sz="2400"/>
              <a:t> Vector Machine  </a:t>
            </a:r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538C1E9-E8EF-4311-447B-6C99FC68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2" b="48794"/>
          <a:stretch/>
        </p:blipFill>
        <p:spPr>
          <a:xfrm>
            <a:off x="1128277" y="1410942"/>
            <a:ext cx="3892624" cy="3601584"/>
          </a:xfrm>
          <a:prstGeom prst="rect">
            <a:avLst/>
          </a:prstGeom>
        </p:spPr>
      </p:pic>
      <p:pic>
        <p:nvPicPr>
          <p:cNvPr id="3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2C1B3AE-55F7-AEEF-671F-2E817E91F3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0" t="58" r="3394" b="2299"/>
          <a:stretch/>
        </p:blipFill>
        <p:spPr>
          <a:xfrm>
            <a:off x="5109401" y="1415229"/>
            <a:ext cx="3886169" cy="359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8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Añadir Titulo</dc:title>
  <dc:creator>Andres Gaviria</dc:creator>
  <cp:revision>1</cp:revision>
  <dcterms:created xsi:type="dcterms:W3CDTF">2020-03-11T01:57:48Z</dcterms:created>
  <dcterms:modified xsi:type="dcterms:W3CDTF">2023-05-25T00:49:03Z</dcterms:modified>
</cp:coreProperties>
</file>